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7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4"/>
  </p:sldMasterIdLst>
  <p:notesMasterIdLst>
    <p:notesMasterId r:id="rId57"/>
  </p:notesMasterIdLst>
  <p:handoutMasterIdLst>
    <p:handoutMasterId r:id="rId58"/>
  </p:handoutMasterIdLst>
  <p:sldIdLst>
    <p:sldId id="312" r:id="rId5"/>
    <p:sldId id="304" r:id="rId6"/>
    <p:sldId id="307" r:id="rId7"/>
    <p:sldId id="329" r:id="rId8"/>
    <p:sldId id="323" r:id="rId9"/>
    <p:sldId id="331" r:id="rId10"/>
    <p:sldId id="324" r:id="rId11"/>
    <p:sldId id="325" r:id="rId12"/>
    <p:sldId id="326" r:id="rId13"/>
    <p:sldId id="330" r:id="rId14"/>
    <p:sldId id="327" r:id="rId15"/>
    <p:sldId id="332" r:id="rId16"/>
    <p:sldId id="333" r:id="rId17"/>
    <p:sldId id="335" r:id="rId18"/>
    <p:sldId id="337" r:id="rId19"/>
    <p:sldId id="338" r:id="rId20"/>
    <p:sldId id="339" r:id="rId21"/>
    <p:sldId id="342" r:id="rId22"/>
    <p:sldId id="343" r:id="rId23"/>
    <p:sldId id="340" r:id="rId24"/>
    <p:sldId id="341" r:id="rId25"/>
    <p:sldId id="336" r:id="rId26"/>
    <p:sldId id="344" r:id="rId27"/>
    <p:sldId id="345" r:id="rId28"/>
    <p:sldId id="346" r:id="rId29"/>
    <p:sldId id="347" r:id="rId30"/>
    <p:sldId id="314" r:id="rId31"/>
    <p:sldId id="348" r:id="rId32"/>
    <p:sldId id="350" r:id="rId33"/>
    <p:sldId id="351" r:id="rId34"/>
    <p:sldId id="317" r:id="rId35"/>
    <p:sldId id="352" r:id="rId36"/>
    <p:sldId id="353" r:id="rId37"/>
    <p:sldId id="319" r:id="rId38"/>
    <p:sldId id="318" r:id="rId39"/>
    <p:sldId id="321" r:id="rId40"/>
    <p:sldId id="354" r:id="rId41"/>
    <p:sldId id="355" r:id="rId42"/>
    <p:sldId id="356" r:id="rId43"/>
    <p:sldId id="357" r:id="rId44"/>
    <p:sldId id="358" r:id="rId45"/>
    <p:sldId id="359" r:id="rId46"/>
    <p:sldId id="360" r:id="rId47"/>
    <p:sldId id="361" r:id="rId48"/>
    <p:sldId id="363" r:id="rId49"/>
    <p:sldId id="364" r:id="rId50"/>
    <p:sldId id="365" r:id="rId51"/>
    <p:sldId id="366" r:id="rId52"/>
    <p:sldId id="367" r:id="rId53"/>
    <p:sldId id="368" r:id="rId54"/>
    <p:sldId id="369" r:id="rId55"/>
    <p:sldId id="297" r:id="rId56"/>
  </p:sldIdLst>
  <p:sldSz cx="12192000" cy="6858000"/>
  <p:notesSz cx="13716000" cy="2438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orient="horz" pos="2616" userDrawn="1">
          <p15:clr>
            <a:srgbClr val="A4A3A4"/>
          </p15:clr>
        </p15:guide>
        <p15:guide id="4" orient="horz" pos="3264" userDrawn="1">
          <p15:clr>
            <a:srgbClr val="A4A3A4"/>
          </p15:clr>
        </p15:guide>
        <p15:guide id="5" pos="6912" userDrawn="1">
          <p15:clr>
            <a:srgbClr val="A4A3A4"/>
          </p15:clr>
        </p15:guide>
        <p15:guide id="6" orient="horz" userDrawn="1">
          <p15:clr>
            <a:srgbClr val="A4A3A4"/>
          </p15:clr>
        </p15:guide>
        <p15:guide id="7" orient="horz" pos="4008" userDrawn="1">
          <p15:clr>
            <a:srgbClr val="A4A3A4"/>
          </p15:clr>
        </p15:guide>
        <p15:guide id="9" orient="horz" pos="2352" userDrawn="1">
          <p15:clr>
            <a:srgbClr val="A4A3A4"/>
          </p15:clr>
        </p15:guide>
        <p15:guide id="12" pos="6696" userDrawn="1">
          <p15:clr>
            <a:srgbClr val="A4A3A4"/>
          </p15:clr>
        </p15:guide>
        <p15:guide id="15" pos="2136" userDrawn="1">
          <p15:clr>
            <a:srgbClr val="A4A3A4"/>
          </p15:clr>
        </p15:guide>
        <p15:guide id="16" pos="2760" userDrawn="1">
          <p15:clr>
            <a:srgbClr val="A4A3A4"/>
          </p15:clr>
        </p15:guide>
        <p15:guide id="17" pos="3288" userDrawn="1">
          <p15:clr>
            <a:srgbClr val="A4A3A4"/>
          </p15:clr>
        </p15:guide>
        <p15:guide id="18" pos="4032" userDrawn="1">
          <p15:clr>
            <a:srgbClr val="A4A3A4"/>
          </p15:clr>
        </p15:guide>
        <p15:guide id="19" pos="4392" userDrawn="1">
          <p15:clr>
            <a:srgbClr val="A4A3A4"/>
          </p15:clr>
        </p15:guide>
        <p15:guide id="20" pos="4944" userDrawn="1">
          <p15:clr>
            <a:srgbClr val="A4A3A4"/>
          </p15:clr>
        </p15:guide>
        <p15:guide id="21" pos="5544" userDrawn="1">
          <p15:clr>
            <a:srgbClr val="A4A3A4"/>
          </p15:clr>
        </p15:guide>
        <p15:guide id="22" pos="6072" userDrawn="1">
          <p15:clr>
            <a:srgbClr val="A4A3A4"/>
          </p15:clr>
        </p15:guide>
        <p15:guide id="23" orient="horz" pos="2448" userDrawn="1">
          <p15:clr>
            <a:srgbClr val="A4A3A4"/>
          </p15:clr>
        </p15:guide>
        <p15:guide id="25" pos="5256" userDrawn="1">
          <p15:clr>
            <a:srgbClr val="A4A3A4"/>
          </p15:clr>
        </p15:guide>
        <p15:guide id="26" pos="726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2C8F"/>
    <a:srgbClr val="FDFBF6"/>
    <a:srgbClr val="AAC4E9"/>
    <a:srgbClr val="F5CDCE"/>
    <a:srgbClr val="DF8C8C"/>
    <a:srgbClr val="D4D593"/>
    <a:srgbClr val="E6F0FE"/>
    <a:srgbClr val="CDBE8A"/>
    <a:srgbClr val="FFEFEF"/>
    <a:srgbClr val="FCFB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B4B98B0-60AC-42C2-AFA5-B58CD77FA1E5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971" autoAdjust="0"/>
    <p:restoredTop sz="95388" autoAdjust="0"/>
  </p:normalViewPr>
  <p:slideViewPr>
    <p:cSldViewPr snapToGrid="0" snapToObjects="1">
      <p:cViewPr varScale="1">
        <p:scale>
          <a:sx n="65" d="100"/>
          <a:sy n="65" d="100"/>
        </p:scale>
        <p:origin x="978" y="78"/>
      </p:cViewPr>
      <p:guideLst>
        <p:guide orient="horz" pos="2616"/>
        <p:guide orient="horz" pos="3264"/>
        <p:guide pos="6912"/>
        <p:guide orient="horz"/>
        <p:guide orient="horz" pos="4008"/>
        <p:guide orient="horz" pos="2352"/>
        <p:guide pos="6696"/>
        <p:guide pos="2136"/>
        <p:guide pos="2760"/>
        <p:guide pos="3288"/>
        <p:guide pos="4032"/>
        <p:guide pos="4392"/>
        <p:guide pos="4944"/>
        <p:guide pos="5544"/>
        <p:guide pos="6072"/>
        <p:guide orient="horz" pos="2448"/>
        <p:guide pos="5256"/>
        <p:guide pos="726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25" d="100"/>
          <a:sy n="25" d="100"/>
        </p:scale>
        <p:origin x="348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microsoft.com/office/2018/10/relationships/authors" Target="author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61" Type="http://schemas.openxmlformats.org/officeDocument/2006/relationships/theme" Target="theme/theme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1DECBCB-1B97-4BD0-89CE-7A845A1ADAAD}" type="doc">
      <dgm:prSet loTypeId="urn:microsoft.com/office/officeart/2005/8/layout/vProcess5" loCatId="process" qsTypeId="urn:microsoft.com/office/officeart/2005/8/quickstyle/simple2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F39122FE-01C3-4E55-BBA2-41ECCF999E07}">
      <dgm:prSet/>
      <dgm:spPr/>
      <dgm:t>
        <a:bodyPr/>
        <a:lstStyle/>
        <a:p>
          <a:r>
            <a:rPr lang="en-US" b="0" i="0" baseline="0" dirty="0"/>
            <a:t>Issue: Some Column names are different. </a:t>
          </a:r>
          <a:endParaRPr lang="en-US" dirty="0"/>
        </a:p>
      </dgm:t>
    </dgm:pt>
    <dgm:pt modelId="{6671DE7C-511B-493E-BA62-CB2A63CB3E6F}" type="parTrans" cxnId="{32427A4B-7AEE-41E8-9CE5-AE14FB7EE095}">
      <dgm:prSet/>
      <dgm:spPr/>
      <dgm:t>
        <a:bodyPr/>
        <a:lstStyle/>
        <a:p>
          <a:endParaRPr lang="en-US"/>
        </a:p>
      </dgm:t>
    </dgm:pt>
    <dgm:pt modelId="{A0901E46-F375-4790-9F3B-5EF92C916956}" type="sibTrans" cxnId="{32427A4B-7AEE-41E8-9CE5-AE14FB7EE095}">
      <dgm:prSet/>
      <dgm:spPr/>
      <dgm:t>
        <a:bodyPr/>
        <a:lstStyle/>
        <a:p>
          <a:endParaRPr lang="en-US"/>
        </a:p>
      </dgm:t>
    </dgm:pt>
    <dgm:pt modelId="{0612030C-6359-4F1F-AD75-DDE3F411D64E}">
      <dgm:prSet/>
      <dgm:spPr/>
      <dgm:t>
        <a:bodyPr/>
        <a:lstStyle/>
        <a:p>
          <a:r>
            <a:rPr lang="en-US" b="0" i="0" baseline="0" dirty="0"/>
            <a:t>Solution: Standardize format. </a:t>
          </a:r>
          <a:endParaRPr lang="en-US" dirty="0"/>
        </a:p>
      </dgm:t>
    </dgm:pt>
    <dgm:pt modelId="{1F61BDF4-B298-419E-8ADF-08DECA84FC5E}" type="parTrans" cxnId="{A2349C19-37D4-41FC-83ED-FC5FCD812AC4}">
      <dgm:prSet/>
      <dgm:spPr/>
      <dgm:t>
        <a:bodyPr/>
        <a:lstStyle/>
        <a:p>
          <a:endParaRPr lang="en-US"/>
        </a:p>
      </dgm:t>
    </dgm:pt>
    <dgm:pt modelId="{1A88EB8F-2947-43F5-92FB-4D48152F5220}" type="sibTrans" cxnId="{A2349C19-37D4-41FC-83ED-FC5FCD812AC4}">
      <dgm:prSet/>
      <dgm:spPr/>
      <dgm:t>
        <a:bodyPr/>
        <a:lstStyle/>
        <a:p>
          <a:endParaRPr lang="en-US"/>
        </a:p>
      </dgm:t>
    </dgm:pt>
    <dgm:pt modelId="{CD7E86BC-EEBF-479C-AAEB-069CA2D28E04}">
      <dgm:prSet/>
      <dgm:spPr/>
      <dgm:t>
        <a:bodyPr/>
        <a:lstStyle/>
        <a:p>
          <a:r>
            <a:rPr lang="en-US" dirty="0"/>
            <a:t>Removing space </a:t>
          </a:r>
        </a:p>
      </dgm:t>
    </dgm:pt>
    <dgm:pt modelId="{03CEA99C-7702-4835-AD0C-9B87705EF523}" type="parTrans" cxnId="{6544BCE2-0358-4C13-A0A0-E546C706582B}">
      <dgm:prSet/>
      <dgm:spPr/>
      <dgm:t>
        <a:bodyPr/>
        <a:lstStyle/>
        <a:p>
          <a:endParaRPr lang="en-US"/>
        </a:p>
      </dgm:t>
    </dgm:pt>
    <dgm:pt modelId="{B52030F8-C6A1-48DF-9034-0644F0EF9522}" type="sibTrans" cxnId="{6544BCE2-0358-4C13-A0A0-E546C706582B}">
      <dgm:prSet/>
      <dgm:spPr/>
      <dgm:t>
        <a:bodyPr/>
        <a:lstStyle/>
        <a:p>
          <a:endParaRPr lang="en-US"/>
        </a:p>
      </dgm:t>
    </dgm:pt>
    <dgm:pt modelId="{56F630FA-64A4-4572-9C77-B342C80BD89F}">
      <dgm:prSet/>
      <dgm:spPr/>
      <dgm:t>
        <a:bodyPr/>
        <a:lstStyle/>
        <a:p>
          <a:r>
            <a:rPr lang="en-US" b="0" i="0" baseline="0" dirty="0"/>
            <a:t>Examples: </a:t>
          </a:r>
          <a:endParaRPr lang="en-US" dirty="0"/>
        </a:p>
      </dgm:t>
    </dgm:pt>
    <dgm:pt modelId="{3679A74D-8A21-4D7D-B5C8-B042762D29E3}" type="parTrans" cxnId="{FC4CC088-7F29-4356-A917-8E18F560271A}">
      <dgm:prSet/>
      <dgm:spPr/>
      <dgm:t>
        <a:bodyPr/>
        <a:lstStyle/>
        <a:p>
          <a:endParaRPr lang="en-US"/>
        </a:p>
      </dgm:t>
    </dgm:pt>
    <dgm:pt modelId="{F64D33C6-11BB-4C49-980D-7CE0B6E7A27D}" type="sibTrans" cxnId="{FC4CC088-7F29-4356-A917-8E18F560271A}">
      <dgm:prSet/>
      <dgm:spPr/>
      <dgm:t>
        <a:bodyPr/>
        <a:lstStyle/>
        <a:p>
          <a:endParaRPr lang="en-US"/>
        </a:p>
      </dgm:t>
    </dgm:pt>
    <dgm:pt modelId="{4BA11E3E-3732-4E4E-BB5C-E34F1413A8E8}">
      <dgm:prSet/>
      <dgm:spPr/>
      <dgm:t>
        <a:bodyPr/>
        <a:lstStyle/>
        <a:p>
          <a:r>
            <a:rPr lang="en-IN" dirty="0"/>
            <a:t>State name to State/UT</a:t>
          </a:r>
          <a:endParaRPr lang="en-US" dirty="0"/>
        </a:p>
      </dgm:t>
    </dgm:pt>
    <dgm:pt modelId="{16B60F7E-989F-4BDD-8B19-C2E9989FAA69}" type="parTrans" cxnId="{EB7E16C0-06DF-4253-8393-B9128F12AEAB}">
      <dgm:prSet/>
      <dgm:spPr/>
      <dgm:t>
        <a:bodyPr/>
        <a:lstStyle/>
        <a:p>
          <a:endParaRPr lang="en-US"/>
        </a:p>
      </dgm:t>
    </dgm:pt>
    <dgm:pt modelId="{A80DCB99-8113-49AB-9DB0-57DB38E4C302}" type="sibTrans" cxnId="{EB7E16C0-06DF-4253-8393-B9128F12AEAB}">
      <dgm:prSet/>
      <dgm:spPr/>
      <dgm:t>
        <a:bodyPr/>
        <a:lstStyle/>
        <a:p>
          <a:endParaRPr lang="en-US"/>
        </a:p>
      </dgm:t>
    </dgm:pt>
    <dgm:pt modelId="{77A8772D-9641-4F4A-9071-5B78B1280BE0}">
      <dgm:prSet/>
      <dgm:spPr/>
      <dgm:t>
        <a:bodyPr/>
        <a:lstStyle/>
        <a:p>
          <a:r>
            <a:rPr lang="en-US" dirty="0"/>
            <a:t>Proper Formatting</a:t>
          </a:r>
        </a:p>
      </dgm:t>
    </dgm:pt>
    <dgm:pt modelId="{7D8E33C6-35DF-478D-B938-75E3940CC18B}" type="parTrans" cxnId="{EE481A8A-DD50-493A-877E-611D9BD11F6D}">
      <dgm:prSet/>
      <dgm:spPr/>
      <dgm:t>
        <a:bodyPr/>
        <a:lstStyle/>
        <a:p>
          <a:endParaRPr lang="en-IN"/>
        </a:p>
      </dgm:t>
    </dgm:pt>
    <dgm:pt modelId="{882422A2-5DA9-4AAE-A9B9-4CF91FBCC24E}" type="sibTrans" cxnId="{EE481A8A-DD50-493A-877E-611D9BD11F6D}">
      <dgm:prSet/>
      <dgm:spPr/>
      <dgm:t>
        <a:bodyPr/>
        <a:lstStyle/>
        <a:p>
          <a:endParaRPr lang="en-IN"/>
        </a:p>
      </dgm:t>
    </dgm:pt>
    <dgm:pt modelId="{81B94BF2-A989-483E-9411-D48DFE7A87B7}">
      <dgm:prSet/>
      <dgm:spPr/>
      <dgm:t>
        <a:bodyPr/>
        <a:lstStyle/>
        <a:p>
          <a:pPr>
            <a:buFont typeface="Arial" panose="020B0604020202020204" pitchFamily="34" charset="0"/>
            <a:buChar char="⮚"/>
          </a:pPr>
          <a:r>
            <a:rPr lang="en-IN" dirty="0"/>
            <a:t>District name to District</a:t>
          </a:r>
        </a:p>
      </dgm:t>
    </dgm:pt>
    <dgm:pt modelId="{F88787DB-C128-4997-B2AC-8458DC88044A}" type="parTrans" cxnId="{751F0808-D647-464B-B7A3-A22F803C7CF5}">
      <dgm:prSet/>
      <dgm:spPr/>
      <dgm:t>
        <a:bodyPr/>
        <a:lstStyle/>
        <a:p>
          <a:endParaRPr lang="en-IN"/>
        </a:p>
      </dgm:t>
    </dgm:pt>
    <dgm:pt modelId="{803F9FD8-ABB4-4B0E-99B9-3C8BC6EAD5A2}" type="sibTrans" cxnId="{751F0808-D647-464B-B7A3-A22F803C7CF5}">
      <dgm:prSet/>
      <dgm:spPr/>
      <dgm:t>
        <a:bodyPr/>
        <a:lstStyle/>
        <a:p>
          <a:endParaRPr lang="en-IN"/>
        </a:p>
      </dgm:t>
    </dgm:pt>
    <dgm:pt modelId="{B1364B2E-1BA5-42C4-8F16-9FB627C21A99}">
      <dgm:prSet/>
      <dgm:spPr/>
      <dgm:t>
        <a:bodyPr/>
        <a:lstStyle/>
        <a:p>
          <a:pPr>
            <a:buFont typeface="Arial" panose="020B0604020202020204" pitchFamily="34" charset="0"/>
            <a:buChar char="⮚"/>
          </a:pPr>
          <a:r>
            <a:rPr lang="en-IN" dirty="0" err="1"/>
            <a:t>Male_Literate</a:t>
          </a:r>
          <a:r>
            <a:rPr lang="en-IN" dirty="0"/>
            <a:t> to </a:t>
          </a:r>
          <a:r>
            <a:rPr lang="en-IN" dirty="0" err="1"/>
            <a:t>Literate_Male</a:t>
          </a:r>
          <a:endParaRPr lang="en-IN" dirty="0"/>
        </a:p>
      </dgm:t>
    </dgm:pt>
    <dgm:pt modelId="{A7107B1D-7278-4F98-986F-A4C49B8029C8}" type="parTrans" cxnId="{5E699CCC-47C0-4797-9054-534C9552B9A0}">
      <dgm:prSet/>
      <dgm:spPr/>
      <dgm:t>
        <a:bodyPr/>
        <a:lstStyle/>
        <a:p>
          <a:endParaRPr lang="en-IN"/>
        </a:p>
      </dgm:t>
    </dgm:pt>
    <dgm:pt modelId="{3CA258FC-3892-448D-BE77-123082D8E4CC}" type="sibTrans" cxnId="{5E699CCC-47C0-4797-9054-534C9552B9A0}">
      <dgm:prSet/>
      <dgm:spPr/>
      <dgm:t>
        <a:bodyPr/>
        <a:lstStyle/>
        <a:p>
          <a:endParaRPr lang="en-IN"/>
        </a:p>
      </dgm:t>
    </dgm:pt>
    <dgm:pt modelId="{1BDF6FB0-5187-4D2F-80AA-1FFA7FE506F5}" type="pres">
      <dgm:prSet presAssocID="{B1DECBCB-1B97-4BD0-89CE-7A845A1ADAAD}" presName="outerComposite" presStyleCnt="0">
        <dgm:presLayoutVars>
          <dgm:chMax val="5"/>
          <dgm:dir/>
          <dgm:resizeHandles val="exact"/>
        </dgm:presLayoutVars>
      </dgm:prSet>
      <dgm:spPr/>
    </dgm:pt>
    <dgm:pt modelId="{40B35CE1-0FC0-41A3-9818-84576984A256}" type="pres">
      <dgm:prSet presAssocID="{B1DECBCB-1B97-4BD0-89CE-7A845A1ADAAD}" presName="dummyMaxCanvas" presStyleCnt="0">
        <dgm:presLayoutVars/>
      </dgm:prSet>
      <dgm:spPr/>
    </dgm:pt>
    <dgm:pt modelId="{25BB908D-BC9D-4A20-8C7B-08089CE87232}" type="pres">
      <dgm:prSet presAssocID="{B1DECBCB-1B97-4BD0-89CE-7A845A1ADAAD}" presName="ThreeNodes_1" presStyleLbl="node1" presStyleIdx="0" presStyleCnt="3">
        <dgm:presLayoutVars>
          <dgm:bulletEnabled val="1"/>
        </dgm:presLayoutVars>
      </dgm:prSet>
      <dgm:spPr/>
    </dgm:pt>
    <dgm:pt modelId="{54341EF3-E262-44A6-8D38-862EBCB2A87E}" type="pres">
      <dgm:prSet presAssocID="{B1DECBCB-1B97-4BD0-89CE-7A845A1ADAAD}" presName="ThreeNodes_2" presStyleLbl="node1" presStyleIdx="1" presStyleCnt="3">
        <dgm:presLayoutVars>
          <dgm:bulletEnabled val="1"/>
        </dgm:presLayoutVars>
      </dgm:prSet>
      <dgm:spPr/>
    </dgm:pt>
    <dgm:pt modelId="{39AB50F9-6837-40DD-B15E-7FA5841ACB9E}" type="pres">
      <dgm:prSet presAssocID="{B1DECBCB-1B97-4BD0-89CE-7A845A1ADAAD}" presName="ThreeNodes_3" presStyleLbl="node1" presStyleIdx="2" presStyleCnt="3">
        <dgm:presLayoutVars>
          <dgm:bulletEnabled val="1"/>
        </dgm:presLayoutVars>
      </dgm:prSet>
      <dgm:spPr/>
    </dgm:pt>
    <dgm:pt modelId="{842EF46C-086D-4DFF-9E3A-408C11C616BD}" type="pres">
      <dgm:prSet presAssocID="{B1DECBCB-1B97-4BD0-89CE-7A845A1ADAAD}" presName="ThreeConn_1-2" presStyleLbl="fgAccFollowNode1" presStyleIdx="0" presStyleCnt="2">
        <dgm:presLayoutVars>
          <dgm:bulletEnabled val="1"/>
        </dgm:presLayoutVars>
      </dgm:prSet>
      <dgm:spPr/>
    </dgm:pt>
    <dgm:pt modelId="{886EEA3C-199C-4784-B9C6-04F80101DC28}" type="pres">
      <dgm:prSet presAssocID="{B1DECBCB-1B97-4BD0-89CE-7A845A1ADAAD}" presName="ThreeConn_2-3" presStyleLbl="fgAccFollowNode1" presStyleIdx="1" presStyleCnt="2">
        <dgm:presLayoutVars>
          <dgm:bulletEnabled val="1"/>
        </dgm:presLayoutVars>
      </dgm:prSet>
      <dgm:spPr/>
    </dgm:pt>
    <dgm:pt modelId="{75BAAC4B-B13E-4184-A1F0-86182E9532FC}" type="pres">
      <dgm:prSet presAssocID="{B1DECBCB-1B97-4BD0-89CE-7A845A1ADAAD}" presName="ThreeNodes_1_text" presStyleLbl="node1" presStyleIdx="2" presStyleCnt="3">
        <dgm:presLayoutVars>
          <dgm:bulletEnabled val="1"/>
        </dgm:presLayoutVars>
      </dgm:prSet>
      <dgm:spPr/>
    </dgm:pt>
    <dgm:pt modelId="{095DC7F3-12B1-4ACC-B105-35A96E033371}" type="pres">
      <dgm:prSet presAssocID="{B1DECBCB-1B97-4BD0-89CE-7A845A1ADAAD}" presName="ThreeNodes_2_text" presStyleLbl="node1" presStyleIdx="2" presStyleCnt="3">
        <dgm:presLayoutVars>
          <dgm:bulletEnabled val="1"/>
        </dgm:presLayoutVars>
      </dgm:prSet>
      <dgm:spPr/>
    </dgm:pt>
    <dgm:pt modelId="{9F7A75EC-02F2-4E8E-8A3E-D89B0EFCDEF2}" type="pres">
      <dgm:prSet presAssocID="{B1DECBCB-1B97-4BD0-89CE-7A845A1ADAAD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988E2501-F402-44C0-A4CA-F1A36790801D}" type="presOf" srcId="{77A8772D-9641-4F4A-9071-5B78B1280BE0}" destId="{54341EF3-E262-44A6-8D38-862EBCB2A87E}" srcOrd="0" destOrd="2" presId="urn:microsoft.com/office/officeart/2005/8/layout/vProcess5"/>
    <dgm:cxn modelId="{751F0808-D647-464B-B7A3-A22F803C7CF5}" srcId="{56F630FA-64A4-4572-9C77-B342C80BD89F}" destId="{81B94BF2-A989-483E-9411-D48DFE7A87B7}" srcOrd="1" destOrd="0" parTransId="{F88787DB-C128-4997-B2AC-8458DC88044A}" sibTransId="{803F9FD8-ABB4-4B0E-99B9-3C8BC6EAD5A2}"/>
    <dgm:cxn modelId="{74FFA311-AEC0-48BA-80D8-74AF39F241C0}" type="presOf" srcId="{77A8772D-9641-4F4A-9071-5B78B1280BE0}" destId="{095DC7F3-12B1-4ACC-B105-35A96E033371}" srcOrd="1" destOrd="2" presId="urn:microsoft.com/office/officeart/2005/8/layout/vProcess5"/>
    <dgm:cxn modelId="{EA1BA812-36A1-4C36-959F-86C42CD33D83}" type="presOf" srcId="{CD7E86BC-EEBF-479C-AAEB-069CA2D28E04}" destId="{54341EF3-E262-44A6-8D38-862EBCB2A87E}" srcOrd="0" destOrd="1" presId="urn:microsoft.com/office/officeart/2005/8/layout/vProcess5"/>
    <dgm:cxn modelId="{A2349C19-37D4-41FC-83ED-FC5FCD812AC4}" srcId="{B1DECBCB-1B97-4BD0-89CE-7A845A1ADAAD}" destId="{0612030C-6359-4F1F-AD75-DDE3F411D64E}" srcOrd="1" destOrd="0" parTransId="{1F61BDF4-B298-419E-8ADF-08DECA84FC5E}" sibTransId="{1A88EB8F-2947-43F5-92FB-4D48152F5220}"/>
    <dgm:cxn modelId="{95C62821-93DB-46DB-8AF7-9A2C18F87D73}" type="presOf" srcId="{4BA11E3E-3732-4E4E-BB5C-E34F1413A8E8}" destId="{9F7A75EC-02F2-4E8E-8A3E-D89B0EFCDEF2}" srcOrd="1" destOrd="1" presId="urn:microsoft.com/office/officeart/2005/8/layout/vProcess5"/>
    <dgm:cxn modelId="{F441DD2B-0BDC-4FB3-85B7-121A88D5E66F}" type="presOf" srcId="{B1364B2E-1BA5-42C4-8F16-9FB627C21A99}" destId="{39AB50F9-6837-40DD-B15E-7FA5841ACB9E}" srcOrd="0" destOrd="3" presId="urn:microsoft.com/office/officeart/2005/8/layout/vProcess5"/>
    <dgm:cxn modelId="{64EB603C-AD77-4D63-A625-774471A3AE23}" type="presOf" srcId="{81B94BF2-A989-483E-9411-D48DFE7A87B7}" destId="{9F7A75EC-02F2-4E8E-8A3E-D89B0EFCDEF2}" srcOrd="1" destOrd="2" presId="urn:microsoft.com/office/officeart/2005/8/layout/vProcess5"/>
    <dgm:cxn modelId="{76033F3F-207E-4E9F-BDF7-04CE10E5B32C}" type="presOf" srcId="{1A88EB8F-2947-43F5-92FB-4D48152F5220}" destId="{886EEA3C-199C-4784-B9C6-04F80101DC28}" srcOrd="0" destOrd="0" presId="urn:microsoft.com/office/officeart/2005/8/layout/vProcess5"/>
    <dgm:cxn modelId="{5749105D-D7EB-4F0A-A9EE-29DBEBDD0C23}" type="presOf" srcId="{81B94BF2-A989-483E-9411-D48DFE7A87B7}" destId="{39AB50F9-6837-40DD-B15E-7FA5841ACB9E}" srcOrd="0" destOrd="2" presId="urn:microsoft.com/office/officeart/2005/8/layout/vProcess5"/>
    <dgm:cxn modelId="{BE1A3746-7694-4993-B686-1F6EAFCBCD46}" type="presOf" srcId="{0612030C-6359-4F1F-AD75-DDE3F411D64E}" destId="{54341EF3-E262-44A6-8D38-862EBCB2A87E}" srcOrd="0" destOrd="0" presId="urn:microsoft.com/office/officeart/2005/8/layout/vProcess5"/>
    <dgm:cxn modelId="{4518B247-0E23-4F5C-9E8E-393C2DFBC21D}" type="presOf" srcId="{56F630FA-64A4-4572-9C77-B342C80BD89F}" destId="{9F7A75EC-02F2-4E8E-8A3E-D89B0EFCDEF2}" srcOrd="1" destOrd="0" presId="urn:microsoft.com/office/officeart/2005/8/layout/vProcess5"/>
    <dgm:cxn modelId="{32427A4B-7AEE-41E8-9CE5-AE14FB7EE095}" srcId="{B1DECBCB-1B97-4BD0-89CE-7A845A1ADAAD}" destId="{F39122FE-01C3-4E55-BBA2-41ECCF999E07}" srcOrd="0" destOrd="0" parTransId="{6671DE7C-511B-493E-BA62-CB2A63CB3E6F}" sibTransId="{A0901E46-F375-4790-9F3B-5EF92C916956}"/>
    <dgm:cxn modelId="{0000FB4E-CA0C-4785-B931-A398AC230CED}" type="presOf" srcId="{CD7E86BC-EEBF-479C-AAEB-069CA2D28E04}" destId="{095DC7F3-12B1-4ACC-B105-35A96E033371}" srcOrd="1" destOrd="1" presId="urn:microsoft.com/office/officeart/2005/8/layout/vProcess5"/>
    <dgm:cxn modelId="{D7EF0B79-0791-4117-BD90-B9099C495572}" type="presOf" srcId="{F39122FE-01C3-4E55-BBA2-41ECCF999E07}" destId="{75BAAC4B-B13E-4184-A1F0-86182E9532FC}" srcOrd="1" destOrd="0" presId="urn:microsoft.com/office/officeart/2005/8/layout/vProcess5"/>
    <dgm:cxn modelId="{FCCA4787-53F7-490F-84D7-AC24F5E87AB6}" type="presOf" srcId="{0612030C-6359-4F1F-AD75-DDE3F411D64E}" destId="{095DC7F3-12B1-4ACC-B105-35A96E033371}" srcOrd="1" destOrd="0" presId="urn:microsoft.com/office/officeart/2005/8/layout/vProcess5"/>
    <dgm:cxn modelId="{FC4CC088-7F29-4356-A917-8E18F560271A}" srcId="{B1DECBCB-1B97-4BD0-89CE-7A845A1ADAAD}" destId="{56F630FA-64A4-4572-9C77-B342C80BD89F}" srcOrd="2" destOrd="0" parTransId="{3679A74D-8A21-4D7D-B5C8-B042762D29E3}" sibTransId="{F64D33C6-11BB-4C49-980D-7CE0B6E7A27D}"/>
    <dgm:cxn modelId="{EE481A8A-DD50-493A-877E-611D9BD11F6D}" srcId="{0612030C-6359-4F1F-AD75-DDE3F411D64E}" destId="{77A8772D-9641-4F4A-9071-5B78B1280BE0}" srcOrd="1" destOrd="0" parTransId="{7D8E33C6-35DF-478D-B938-75E3940CC18B}" sibTransId="{882422A2-5DA9-4AAE-A9B9-4CF91FBCC24E}"/>
    <dgm:cxn modelId="{677DB69D-CC4B-4FB9-809F-D61D862C1739}" type="presOf" srcId="{F39122FE-01C3-4E55-BBA2-41ECCF999E07}" destId="{25BB908D-BC9D-4A20-8C7B-08089CE87232}" srcOrd="0" destOrd="0" presId="urn:microsoft.com/office/officeart/2005/8/layout/vProcess5"/>
    <dgm:cxn modelId="{EB7E16C0-06DF-4253-8393-B9128F12AEAB}" srcId="{56F630FA-64A4-4572-9C77-B342C80BD89F}" destId="{4BA11E3E-3732-4E4E-BB5C-E34F1413A8E8}" srcOrd="0" destOrd="0" parTransId="{16B60F7E-989F-4BDD-8B19-C2E9989FAA69}" sibTransId="{A80DCB99-8113-49AB-9DB0-57DB38E4C302}"/>
    <dgm:cxn modelId="{5E699CCC-47C0-4797-9054-534C9552B9A0}" srcId="{56F630FA-64A4-4572-9C77-B342C80BD89F}" destId="{B1364B2E-1BA5-42C4-8F16-9FB627C21A99}" srcOrd="2" destOrd="0" parTransId="{A7107B1D-7278-4F98-986F-A4C49B8029C8}" sibTransId="{3CA258FC-3892-448D-BE77-123082D8E4CC}"/>
    <dgm:cxn modelId="{7EBE1DDD-DD5D-46C6-B9AA-4989E5D029FF}" type="presOf" srcId="{A0901E46-F375-4790-9F3B-5EF92C916956}" destId="{842EF46C-086D-4DFF-9E3A-408C11C616BD}" srcOrd="0" destOrd="0" presId="urn:microsoft.com/office/officeart/2005/8/layout/vProcess5"/>
    <dgm:cxn modelId="{6544BCE2-0358-4C13-A0A0-E546C706582B}" srcId="{0612030C-6359-4F1F-AD75-DDE3F411D64E}" destId="{CD7E86BC-EEBF-479C-AAEB-069CA2D28E04}" srcOrd="0" destOrd="0" parTransId="{03CEA99C-7702-4835-AD0C-9B87705EF523}" sibTransId="{B52030F8-C6A1-48DF-9034-0644F0EF9522}"/>
    <dgm:cxn modelId="{6001A4E3-38D2-4515-8F8D-8EDD932EA4CF}" type="presOf" srcId="{4BA11E3E-3732-4E4E-BB5C-E34F1413A8E8}" destId="{39AB50F9-6837-40DD-B15E-7FA5841ACB9E}" srcOrd="0" destOrd="1" presId="urn:microsoft.com/office/officeart/2005/8/layout/vProcess5"/>
    <dgm:cxn modelId="{415899EB-4AA0-4B8D-99BF-13C604E2C115}" type="presOf" srcId="{B1DECBCB-1B97-4BD0-89CE-7A845A1ADAAD}" destId="{1BDF6FB0-5187-4D2F-80AA-1FFA7FE506F5}" srcOrd="0" destOrd="0" presId="urn:microsoft.com/office/officeart/2005/8/layout/vProcess5"/>
    <dgm:cxn modelId="{886B3BF3-91FD-4554-9CD0-E8319201E10C}" type="presOf" srcId="{56F630FA-64A4-4572-9C77-B342C80BD89F}" destId="{39AB50F9-6837-40DD-B15E-7FA5841ACB9E}" srcOrd="0" destOrd="0" presId="urn:microsoft.com/office/officeart/2005/8/layout/vProcess5"/>
    <dgm:cxn modelId="{96A3A5FC-A564-4822-BB4E-A23C21635DED}" type="presOf" srcId="{B1364B2E-1BA5-42C4-8F16-9FB627C21A99}" destId="{9F7A75EC-02F2-4E8E-8A3E-D89B0EFCDEF2}" srcOrd="1" destOrd="3" presId="urn:microsoft.com/office/officeart/2005/8/layout/vProcess5"/>
    <dgm:cxn modelId="{DF96CD5E-6AF3-488A-A29C-3883746E15B0}" type="presParOf" srcId="{1BDF6FB0-5187-4D2F-80AA-1FFA7FE506F5}" destId="{40B35CE1-0FC0-41A3-9818-84576984A256}" srcOrd="0" destOrd="0" presId="urn:microsoft.com/office/officeart/2005/8/layout/vProcess5"/>
    <dgm:cxn modelId="{6B3126B1-7F88-4CB1-B729-B88FA64143A1}" type="presParOf" srcId="{1BDF6FB0-5187-4D2F-80AA-1FFA7FE506F5}" destId="{25BB908D-BC9D-4A20-8C7B-08089CE87232}" srcOrd="1" destOrd="0" presId="urn:microsoft.com/office/officeart/2005/8/layout/vProcess5"/>
    <dgm:cxn modelId="{94D1FEC1-6006-4ED8-B91D-7C45D6EFE900}" type="presParOf" srcId="{1BDF6FB0-5187-4D2F-80AA-1FFA7FE506F5}" destId="{54341EF3-E262-44A6-8D38-862EBCB2A87E}" srcOrd="2" destOrd="0" presId="urn:microsoft.com/office/officeart/2005/8/layout/vProcess5"/>
    <dgm:cxn modelId="{5193F720-703D-418D-8C48-762E221C9EB4}" type="presParOf" srcId="{1BDF6FB0-5187-4D2F-80AA-1FFA7FE506F5}" destId="{39AB50F9-6837-40DD-B15E-7FA5841ACB9E}" srcOrd="3" destOrd="0" presId="urn:microsoft.com/office/officeart/2005/8/layout/vProcess5"/>
    <dgm:cxn modelId="{A4385508-47BE-48D9-9416-736A2C05B83A}" type="presParOf" srcId="{1BDF6FB0-5187-4D2F-80AA-1FFA7FE506F5}" destId="{842EF46C-086D-4DFF-9E3A-408C11C616BD}" srcOrd="4" destOrd="0" presId="urn:microsoft.com/office/officeart/2005/8/layout/vProcess5"/>
    <dgm:cxn modelId="{B1153B83-9FF2-4E7E-AD9B-EE7ED39F83D1}" type="presParOf" srcId="{1BDF6FB0-5187-4D2F-80AA-1FFA7FE506F5}" destId="{886EEA3C-199C-4784-B9C6-04F80101DC28}" srcOrd="5" destOrd="0" presId="urn:microsoft.com/office/officeart/2005/8/layout/vProcess5"/>
    <dgm:cxn modelId="{4168DA2B-19CD-44D0-B2C7-16340C694C6E}" type="presParOf" srcId="{1BDF6FB0-5187-4D2F-80AA-1FFA7FE506F5}" destId="{75BAAC4B-B13E-4184-A1F0-86182E9532FC}" srcOrd="6" destOrd="0" presId="urn:microsoft.com/office/officeart/2005/8/layout/vProcess5"/>
    <dgm:cxn modelId="{22CD5F8A-1D68-4201-82A9-B40B34732ACB}" type="presParOf" srcId="{1BDF6FB0-5187-4D2F-80AA-1FFA7FE506F5}" destId="{095DC7F3-12B1-4ACC-B105-35A96E033371}" srcOrd="7" destOrd="0" presId="urn:microsoft.com/office/officeart/2005/8/layout/vProcess5"/>
    <dgm:cxn modelId="{4DD46786-D791-43A3-9E3D-2BD0C669C57D}" type="presParOf" srcId="{1BDF6FB0-5187-4D2F-80AA-1FFA7FE506F5}" destId="{9F7A75EC-02F2-4E8E-8A3E-D89B0EFCDEF2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1DECBCB-1B97-4BD0-89CE-7A845A1ADAAD}" type="doc">
      <dgm:prSet loTypeId="urn:microsoft.com/office/officeart/2005/8/layout/process4" loCatId="process" qsTypeId="urn:microsoft.com/office/officeart/2005/8/quickstyle/simple2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F39122FE-01C3-4E55-BBA2-41ECCF999E07}">
      <dgm:prSet/>
      <dgm:spPr/>
      <dgm:t>
        <a:bodyPr/>
        <a:lstStyle/>
        <a:p>
          <a:r>
            <a:rPr lang="en-US" b="0" i="0" baseline="0"/>
            <a:t>Issue: State/UT names in all caps. </a:t>
          </a:r>
          <a:endParaRPr lang="en-US"/>
        </a:p>
      </dgm:t>
    </dgm:pt>
    <dgm:pt modelId="{6671DE7C-511B-493E-BA62-CB2A63CB3E6F}" type="parTrans" cxnId="{32427A4B-7AEE-41E8-9CE5-AE14FB7EE095}">
      <dgm:prSet/>
      <dgm:spPr/>
      <dgm:t>
        <a:bodyPr/>
        <a:lstStyle/>
        <a:p>
          <a:endParaRPr lang="en-US"/>
        </a:p>
      </dgm:t>
    </dgm:pt>
    <dgm:pt modelId="{A0901E46-F375-4790-9F3B-5EF92C916956}" type="sibTrans" cxnId="{32427A4B-7AEE-41E8-9CE5-AE14FB7EE095}">
      <dgm:prSet/>
      <dgm:spPr/>
      <dgm:t>
        <a:bodyPr/>
        <a:lstStyle/>
        <a:p>
          <a:endParaRPr lang="en-US"/>
        </a:p>
      </dgm:t>
    </dgm:pt>
    <dgm:pt modelId="{0612030C-6359-4F1F-AD75-DDE3F411D64E}">
      <dgm:prSet/>
      <dgm:spPr/>
      <dgm:t>
        <a:bodyPr/>
        <a:lstStyle/>
        <a:p>
          <a:r>
            <a:rPr lang="en-US" b="0" i="0" baseline="0"/>
            <a:t>Solution: Standardize format. </a:t>
          </a:r>
          <a:endParaRPr lang="en-US"/>
        </a:p>
      </dgm:t>
    </dgm:pt>
    <dgm:pt modelId="{1F61BDF4-B298-419E-8ADF-08DECA84FC5E}" type="parTrans" cxnId="{A2349C19-37D4-41FC-83ED-FC5FCD812AC4}">
      <dgm:prSet/>
      <dgm:spPr/>
      <dgm:t>
        <a:bodyPr/>
        <a:lstStyle/>
        <a:p>
          <a:endParaRPr lang="en-US"/>
        </a:p>
      </dgm:t>
    </dgm:pt>
    <dgm:pt modelId="{1A88EB8F-2947-43F5-92FB-4D48152F5220}" type="sibTrans" cxnId="{A2349C19-37D4-41FC-83ED-FC5FCD812AC4}">
      <dgm:prSet/>
      <dgm:spPr/>
      <dgm:t>
        <a:bodyPr/>
        <a:lstStyle/>
        <a:p>
          <a:endParaRPr lang="en-US"/>
        </a:p>
      </dgm:t>
    </dgm:pt>
    <dgm:pt modelId="{CD7E86BC-EEBF-479C-AAEB-069CA2D28E04}">
      <dgm:prSet/>
      <dgm:spPr/>
      <dgm:t>
        <a:bodyPr/>
        <a:lstStyle/>
        <a:p>
          <a:r>
            <a:rPr lang="en-US" b="0" i="0" baseline="0" dirty="0"/>
            <a:t>First letter of each word uppercase (except "and"). </a:t>
          </a:r>
          <a:endParaRPr lang="en-US" dirty="0"/>
        </a:p>
      </dgm:t>
    </dgm:pt>
    <dgm:pt modelId="{03CEA99C-7702-4835-AD0C-9B87705EF523}" type="parTrans" cxnId="{6544BCE2-0358-4C13-A0A0-E546C706582B}">
      <dgm:prSet/>
      <dgm:spPr/>
      <dgm:t>
        <a:bodyPr/>
        <a:lstStyle/>
        <a:p>
          <a:endParaRPr lang="en-US"/>
        </a:p>
      </dgm:t>
    </dgm:pt>
    <dgm:pt modelId="{B52030F8-C6A1-48DF-9034-0644F0EF9522}" type="sibTrans" cxnId="{6544BCE2-0358-4C13-A0A0-E546C706582B}">
      <dgm:prSet/>
      <dgm:spPr/>
      <dgm:t>
        <a:bodyPr/>
        <a:lstStyle/>
        <a:p>
          <a:endParaRPr lang="en-US"/>
        </a:p>
      </dgm:t>
    </dgm:pt>
    <dgm:pt modelId="{2DAB13B5-B2C7-4AD3-8DAD-55772C341E3F}">
      <dgm:prSet/>
      <dgm:spPr/>
      <dgm:t>
        <a:bodyPr/>
        <a:lstStyle/>
        <a:p>
          <a:r>
            <a:rPr lang="en-US" b="0" i="0" baseline="0"/>
            <a:t>"And" remains lowercase. </a:t>
          </a:r>
          <a:endParaRPr lang="en-US"/>
        </a:p>
      </dgm:t>
    </dgm:pt>
    <dgm:pt modelId="{8AA5E4F4-53B9-4C6E-993B-3D95B05ECED2}" type="parTrans" cxnId="{A9500DF3-DC81-4ED1-8865-D81992F177CF}">
      <dgm:prSet/>
      <dgm:spPr/>
      <dgm:t>
        <a:bodyPr/>
        <a:lstStyle/>
        <a:p>
          <a:endParaRPr lang="en-US"/>
        </a:p>
      </dgm:t>
    </dgm:pt>
    <dgm:pt modelId="{81E34882-3293-45EC-B9D7-812496E823BC}" type="sibTrans" cxnId="{A9500DF3-DC81-4ED1-8865-D81992F177CF}">
      <dgm:prSet/>
      <dgm:spPr/>
      <dgm:t>
        <a:bodyPr/>
        <a:lstStyle/>
        <a:p>
          <a:endParaRPr lang="en-US"/>
        </a:p>
      </dgm:t>
    </dgm:pt>
    <dgm:pt modelId="{56F630FA-64A4-4572-9C77-B342C80BD89F}">
      <dgm:prSet/>
      <dgm:spPr/>
      <dgm:t>
        <a:bodyPr/>
        <a:lstStyle/>
        <a:p>
          <a:r>
            <a:rPr lang="en-US" b="0" i="0" baseline="0"/>
            <a:t>Examples: </a:t>
          </a:r>
          <a:endParaRPr lang="en-US"/>
        </a:p>
      </dgm:t>
    </dgm:pt>
    <dgm:pt modelId="{3679A74D-8A21-4D7D-B5C8-B042762D29E3}" type="parTrans" cxnId="{FC4CC088-7F29-4356-A917-8E18F560271A}">
      <dgm:prSet/>
      <dgm:spPr/>
      <dgm:t>
        <a:bodyPr/>
        <a:lstStyle/>
        <a:p>
          <a:endParaRPr lang="en-US"/>
        </a:p>
      </dgm:t>
    </dgm:pt>
    <dgm:pt modelId="{F64D33C6-11BB-4C49-980D-7CE0B6E7A27D}" type="sibTrans" cxnId="{FC4CC088-7F29-4356-A917-8E18F560271A}">
      <dgm:prSet/>
      <dgm:spPr/>
      <dgm:t>
        <a:bodyPr/>
        <a:lstStyle/>
        <a:p>
          <a:endParaRPr lang="en-US"/>
        </a:p>
      </dgm:t>
    </dgm:pt>
    <dgm:pt modelId="{4BA11E3E-3732-4E4E-BB5C-E34F1413A8E8}">
      <dgm:prSet/>
      <dgm:spPr/>
      <dgm:t>
        <a:bodyPr/>
        <a:lstStyle/>
        <a:p>
          <a:r>
            <a:rPr lang="en-US" b="0" i="0" baseline="0"/>
            <a:t>Andaman and Nicobar Islands </a:t>
          </a:r>
          <a:endParaRPr lang="en-US"/>
        </a:p>
      </dgm:t>
    </dgm:pt>
    <dgm:pt modelId="{16B60F7E-989F-4BDD-8B19-C2E9989FAA69}" type="parTrans" cxnId="{EB7E16C0-06DF-4253-8393-B9128F12AEAB}">
      <dgm:prSet/>
      <dgm:spPr/>
      <dgm:t>
        <a:bodyPr/>
        <a:lstStyle/>
        <a:p>
          <a:endParaRPr lang="en-US"/>
        </a:p>
      </dgm:t>
    </dgm:pt>
    <dgm:pt modelId="{A80DCB99-8113-49AB-9DB0-57DB38E4C302}" type="sibTrans" cxnId="{EB7E16C0-06DF-4253-8393-B9128F12AEAB}">
      <dgm:prSet/>
      <dgm:spPr/>
      <dgm:t>
        <a:bodyPr/>
        <a:lstStyle/>
        <a:p>
          <a:endParaRPr lang="en-US"/>
        </a:p>
      </dgm:t>
    </dgm:pt>
    <dgm:pt modelId="{90542C52-C576-43E8-A02A-907A2DCCA780}">
      <dgm:prSet/>
      <dgm:spPr/>
      <dgm:t>
        <a:bodyPr/>
        <a:lstStyle/>
        <a:p>
          <a:r>
            <a:rPr lang="en-US" b="0" i="0" baseline="0"/>
            <a:t>Arunachal Pradesh </a:t>
          </a:r>
          <a:endParaRPr lang="en-US"/>
        </a:p>
      </dgm:t>
    </dgm:pt>
    <dgm:pt modelId="{42CAC908-1303-4378-AF56-5BC0291B6B7C}" type="parTrans" cxnId="{5E9E7264-5668-45FF-AF3A-B0452B90FF6C}">
      <dgm:prSet/>
      <dgm:spPr/>
      <dgm:t>
        <a:bodyPr/>
        <a:lstStyle/>
        <a:p>
          <a:endParaRPr lang="en-US"/>
        </a:p>
      </dgm:t>
    </dgm:pt>
    <dgm:pt modelId="{5BD58AB9-F28A-47F4-BFCA-7CB59A9ED71A}" type="sibTrans" cxnId="{5E9E7264-5668-45FF-AF3A-B0452B90FF6C}">
      <dgm:prSet/>
      <dgm:spPr/>
      <dgm:t>
        <a:bodyPr/>
        <a:lstStyle/>
        <a:p>
          <a:endParaRPr lang="en-US"/>
        </a:p>
      </dgm:t>
    </dgm:pt>
    <dgm:pt modelId="{E300443B-463F-4391-9117-8E3F3C27627B}">
      <dgm:prSet/>
      <dgm:spPr/>
      <dgm:t>
        <a:bodyPr/>
        <a:lstStyle/>
        <a:p>
          <a:r>
            <a:rPr lang="en-US" b="0" i="0" baseline="0"/>
            <a:t>Bihar</a:t>
          </a:r>
          <a:endParaRPr lang="en-US"/>
        </a:p>
      </dgm:t>
    </dgm:pt>
    <dgm:pt modelId="{E364E711-6A2C-43BA-B2D5-9CDF60BFEFE5}" type="parTrans" cxnId="{07CFF6EE-C9B7-4E77-9877-BBCB7F374B41}">
      <dgm:prSet/>
      <dgm:spPr/>
      <dgm:t>
        <a:bodyPr/>
        <a:lstStyle/>
        <a:p>
          <a:endParaRPr lang="en-US"/>
        </a:p>
      </dgm:t>
    </dgm:pt>
    <dgm:pt modelId="{8FE218C0-837C-4739-885A-4D78D5F80F8D}" type="sibTrans" cxnId="{07CFF6EE-C9B7-4E77-9877-BBCB7F374B41}">
      <dgm:prSet/>
      <dgm:spPr/>
      <dgm:t>
        <a:bodyPr/>
        <a:lstStyle/>
        <a:p>
          <a:endParaRPr lang="en-US"/>
        </a:p>
      </dgm:t>
    </dgm:pt>
    <dgm:pt modelId="{70DACAF3-01D1-428A-8636-3BE0605B0568}" type="pres">
      <dgm:prSet presAssocID="{B1DECBCB-1B97-4BD0-89CE-7A845A1ADAAD}" presName="Name0" presStyleCnt="0">
        <dgm:presLayoutVars>
          <dgm:dir/>
          <dgm:animLvl val="lvl"/>
          <dgm:resizeHandles val="exact"/>
        </dgm:presLayoutVars>
      </dgm:prSet>
      <dgm:spPr/>
    </dgm:pt>
    <dgm:pt modelId="{5B5BD7EF-06C6-4417-9149-80BDB4352875}" type="pres">
      <dgm:prSet presAssocID="{56F630FA-64A4-4572-9C77-B342C80BD89F}" presName="boxAndChildren" presStyleCnt="0"/>
      <dgm:spPr/>
    </dgm:pt>
    <dgm:pt modelId="{E4120F6C-FDCD-470E-91E3-F69511076329}" type="pres">
      <dgm:prSet presAssocID="{56F630FA-64A4-4572-9C77-B342C80BD89F}" presName="parentTextBox" presStyleLbl="node1" presStyleIdx="0" presStyleCnt="3"/>
      <dgm:spPr/>
    </dgm:pt>
    <dgm:pt modelId="{AEE66749-076C-4856-849F-CE52C156AA22}" type="pres">
      <dgm:prSet presAssocID="{56F630FA-64A4-4572-9C77-B342C80BD89F}" presName="entireBox" presStyleLbl="node1" presStyleIdx="0" presStyleCnt="3"/>
      <dgm:spPr/>
    </dgm:pt>
    <dgm:pt modelId="{0B8A468C-577D-4064-9A25-2CB871C49F65}" type="pres">
      <dgm:prSet presAssocID="{56F630FA-64A4-4572-9C77-B342C80BD89F}" presName="descendantBox" presStyleCnt="0"/>
      <dgm:spPr/>
    </dgm:pt>
    <dgm:pt modelId="{130A27DA-97CB-4370-8798-43878EC547F2}" type="pres">
      <dgm:prSet presAssocID="{4BA11E3E-3732-4E4E-BB5C-E34F1413A8E8}" presName="childTextBox" presStyleLbl="fgAccFollowNode1" presStyleIdx="0" presStyleCnt="5">
        <dgm:presLayoutVars>
          <dgm:bulletEnabled val="1"/>
        </dgm:presLayoutVars>
      </dgm:prSet>
      <dgm:spPr/>
    </dgm:pt>
    <dgm:pt modelId="{E8D84B81-34EF-44D0-B597-589552BE39AE}" type="pres">
      <dgm:prSet presAssocID="{90542C52-C576-43E8-A02A-907A2DCCA780}" presName="childTextBox" presStyleLbl="fgAccFollowNode1" presStyleIdx="1" presStyleCnt="5">
        <dgm:presLayoutVars>
          <dgm:bulletEnabled val="1"/>
        </dgm:presLayoutVars>
      </dgm:prSet>
      <dgm:spPr/>
    </dgm:pt>
    <dgm:pt modelId="{2BFE1C50-5CF1-44B4-AC47-5BA4DD504BE0}" type="pres">
      <dgm:prSet presAssocID="{E300443B-463F-4391-9117-8E3F3C27627B}" presName="childTextBox" presStyleLbl="fgAccFollowNode1" presStyleIdx="2" presStyleCnt="5">
        <dgm:presLayoutVars>
          <dgm:bulletEnabled val="1"/>
        </dgm:presLayoutVars>
      </dgm:prSet>
      <dgm:spPr/>
    </dgm:pt>
    <dgm:pt modelId="{3AD9682F-3622-4FB2-BFA7-09718E941C1F}" type="pres">
      <dgm:prSet presAssocID="{1A88EB8F-2947-43F5-92FB-4D48152F5220}" presName="sp" presStyleCnt="0"/>
      <dgm:spPr/>
    </dgm:pt>
    <dgm:pt modelId="{258A9056-A95D-45D7-A5CF-9B258299485C}" type="pres">
      <dgm:prSet presAssocID="{0612030C-6359-4F1F-AD75-DDE3F411D64E}" presName="arrowAndChildren" presStyleCnt="0"/>
      <dgm:spPr/>
    </dgm:pt>
    <dgm:pt modelId="{D0B8AE19-4B09-4C78-8C65-6574A3364251}" type="pres">
      <dgm:prSet presAssocID="{0612030C-6359-4F1F-AD75-DDE3F411D64E}" presName="parentTextArrow" presStyleLbl="node1" presStyleIdx="0" presStyleCnt="3"/>
      <dgm:spPr/>
    </dgm:pt>
    <dgm:pt modelId="{E41EB1EF-6081-4A63-A711-770412175A1B}" type="pres">
      <dgm:prSet presAssocID="{0612030C-6359-4F1F-AD75-DDE3F411D64E}" presName="arrow" presStyleLbl="node1" presStyleIdx="1" presStyleCnt="3"/>
      <dgm:spPr/>
    </dgm:pt>
    <dgm:pt modelId="{50FB8540-FB95-4DDB-837D-6A23C7560A4C}" type="pres">
      <dgm:prSet presAssocID="{0612030C-6359-4F1F-AD75-DDE3F411D64E}" presName="descendantArrow" presStyleCnt="0"/>
      <dgm:spPr/>
    </dgm:pt>
    <dgm:pt modelId="{80BE67BA-7F5B-41DE-B2AE-AF9E117D4397}" type="pres">
      <dgm:prSet presAssocID="{CD7E86BC-EEBF-479C-AAEB-069CA2D28E04}" presName="childTextArrow" presStyleLbl="fgAccFollowNode1" presStyleIdx="3" presStyleCnt="5">
        <dgm:presLayoutVars>
          <dgm:bulletEnabled val="1"/>
        </dgm:presLayoutVars>
      </dgm:prSet>
      <dgm:spPr/>
    </dgm:pt>
    <dgm:pt modelId="{40CEC9D7-F41C-421E-89C7-B0A51B779DE4}" type="pres">
      <dgm:prSet presAssocID="{2DAB13B5-B2C7-4AD3-8DAD-55772C341E3F}" presName="childTextArrow" presStyleLbl="fgAccFollowNode1" presStyleIdx="4" presStyleCnt="5">
        <dgm:presLayoutVars>
          <dgm:bulletEnabled val="1"/>
        </dgm:presLayoutVars>
      </dgm:prSet>
      <dgm:spPr/>
    </dgm:pt>
    <dgm:pt modelId="{29DA1D29-322A-4C62-A759-75DF408C2BB9}" type="pres">
      <dgm:prSet presAssocID="{A0901E46-F375-4790-9F3B-5EF92C916956}" presName="sp" presStyleCnt="0"/>
      <dgm:spPr/>
    </dgm:pt>
    <dgm:pt modelId="{3E3EB74A-6E65-4057-A2E8-D694AF3558E1}" type="pres">
      <dgm:prSet presAssocID="{F39122FE-01C3-4E55-BBA2-41ECCF999E07}" presName="arrowAndChildren" presStyleCnt="0"/>
      <dgm:spPr/>
    </dgm:pt>
    <dgm:pt modelId="{0F61F2B8-B0CA-44AD-96F7-2B592D951177}" type="pres">
      <dgm:prSet presAssocID="{F39122FE-01C3-4E55-BBA2-41ECCF999E07}" presName="parentTextArrow" presStyleLbl="node1" presStyleIdx="2" presStyleCnt="3"/>
      <dgm:spPr/>
    </dgm:pt>
  </dgm:ptLst>
  <dgm:cxnLst>
    <dgm:cxn modelId="{A2349C19-37D4-41FC-83ED-FC5FCD812AC4}" srcId="{B1DECBCB-1B97-4BD0-89CE-7A845A1ADAAD}" destId="{0612030C-6359-4F1F-AD75-DDE3F411D64E}" srcOrd="1" destOrd="0" parTransId="{1F61BDF4-B298-419E-8ADF-08DECA84FC5E}" sibTransId="{1A88EB8F-2947-43F5-92FB-4D48152F5220}"/>
    <dgm:cxn modelId="{C8261636-61FB-44BD-9C13-2AB28515FEF0}" type="presOf" srcId="{B1DECBCB-1B97-4BD0-89CE-7A845A1ADAAD}" destId="{70DACAF3-01D1-428A-8636-3BE0605B0568}" srcOrd="0" destOrd="0" presId="urn:microsoft.com/office/officeart/2005/8/layout/process4"/>
    <dgm:cxn modelId="{5E9E7264-5668-45FF-AF3A-B0452B90FF6C}" srcId="{56F630FA-64A4-4572-9C77-B342C80BD89F}" destId="{90542C52-C576-43E8-A02A-907A2DCCA780}" srcOrd="1" destOrd="0" parTransId="{42CAC908-1303-4378-AF56-5BC0291B6B7C}" sibTransId="{5BD58AB9-F28A-47F4-BFCA-7CB59A9ED71A}"/>
    <dgm:cxn modelId="{32427A4B-7AEE-41E8-9CE5-AE14FB7EE095}" srcId="{B1DECBCB-1B97-4BD0-89CE-7A845A1ADAAD}" destId="{F39122FE-01C3-4E55-BBA2-41ECCF999E07}" srcOrd="0" destOrd="0" parTransId="{6671DE7C-511B-493E-BA62-CB2A63CB3E6F}" sibTransId="{A0901E46-F375-4790-9F3B-5EF92C916956}"/>
    <dgm:cxn modelId="{39A72158-9645-4917-AD2F-CF580CDBA4BF}" type="presOf" srcId="{CD7E86BC-EEBF-479C-AAEB-069CA2D28E04}" destId="{80BE67BA-7F5B-41DE-B2AE-AF9E117D4397}" srcOrd="0" destOrd="0" presId="urn:microsoft.com/office/officeart/2005/8/layout/process4"/>
    <dgm:cxn modelId="{A2C39380-6611-4E92-8CCD-9937281A3A11}" type="presOf" srcId="{4BA11E3E-3732-4E4E-BB5C-E34F1413A8E8}" destId="{130A27DA-97CB-4370-8798-43878EC547F2}" srcOrd="0" destOrd="0" presId="urn:microsoft.com/office/officeart/2005/8/layout/process4"/>
    <dgm:cxn modelId="{F5F78088-EA99-41BF-B296-EA640F3BDE1F}" type="presOf" srcId="{0612030C-6359-4F1F-AD75-DDE3F411D64E}" destId="{D0B8AE19-4B09-4C78-8C65-6574A3364251}" srcOrd="0" destOrd="0" presId="urn:microsoft.com/office/officeart/2005/8/layout/process4"/>
    <dgm:cxn modelId="{FC4CC088-7F29-4356-A917-8E18F560271A}" srcId="{B1DECBCB-1B97-4BD0-89CE-7A845A1ADAAD}" destId="{56F630FA-64A4-4572-9C77-B342C80BD89F}" srcOrd="2" destOrd="0" parTransId="{3679A74D-8A21-4D7D-B5C8-B042762D29E3}" sibTransId="{F64D33C6-11BB-4C49-980D-7CE0B6E7A27D}"/>
    <dgm:cxn modelId="{1B140B89-DFDE-4536-8A31-E2ABDA222F05}" type="presOf" srcId="{2DAB13B5-B2C7-4AD3-8DAD-55772C341E3F}" destId="{40CEC9D7-F41C-421E-89C7-B0A51B779DE4}" srcOrd="0" destOrd="0" presId="urn:microsoft.com/office/officeart/2005/8/layout/process4"/>
    <dgm:cxn modelId="{1FAEFEA7-F087-4907-8627-F71B9F6CED6F}" type="presOf" srcId="{56F630FA-64A4-4572-9C77-B342C80BD89F}" destId="{AEE66749-076C-4856-849F-CE52C156AA22}" srcOrd="1" destOrd="0" presId="urn:microsoft.com/office/officeart/2005/8/layout/process4"/>
    <dgm:cxn modelId="{EB7E16C0-06DF-4253-8393-B9128F12AEAB}" srcId="{56F630FA-64A4-4572-9C77-B342C80BD89F}" destId="{4BA11E3E-3732-4E4E-BB5C-E34F1413A8E8}" srcOrd="0" destOrd="0" parTransId="{16B60F7E-989F-4BDD-8B19-C2E9989FAA69}" sibTransId="{A80DCB99-8113-49AB-9DB0-57DB38E4C302}"/>
    <dgm:cxn modelId="{BB8257C4-7CEA-4AAE-A42F-BD1E0FBABC7E}" type="presOf" srcId="{0612030C-6359-4F1F-AD75-DDE3F411D64E}" destId="{E41EB1EF-6081-4A63-A711-770412175A1B}" srcOrd="1" destOrd="0" presId="urn:microsoft.com/office/officeart/2005/8/layout/process4"/>
    <dgm:cxn modelId="{A5EBBBDC-7851-4CA7-86BE-3A5FEB34D4F9}" type="presOf" srcId="{56F630FA-64A4-4572-9C77-B342C80BD89F}" destId="{E4120F6C-FDCD-470E-91E3-F69511076329}" srcOrd="0" destOrd="0" presId="urn:microsoft.com/office/officeart/2005/8/layout/process4"/>
    <dgm:cxn modelId="{6544BCE2-0358-4C13-A0A0-E546C706582B}" srcId="{0612030C-6359-4F1F-AD75-DDE3F411D64E}" destId="{CD7E86BC-EEBF-479C-AAEB-069CA2D28E04}" srcOrd="0" destOrd="0" parTransId="{03CEA99C-7702-4835-AD0C-9B87705EF523}" sibTransId="{B52030F8-C6A1-48DF-9034-0644F0EF9522}"/>
    <dgm:cxn modelId="{CB30A8E5-64FF-4DAA-80C9-ADAE3247C51A}" type="presOf" srcId="{90542C52-C576-43E8-A02A-907A2DCCA780}" destId="{E8D84B81-34EF-44D0-B597-589552BE39AE}" srcOrd="0" destOrd="0" presId="urn:microsoft.com/office/officeart/2005/8/layout/process4"/>
    <dgm:cxn modelId="{EA7316E7-F64F-4B7C-AF59-9F8F00183281}" type="presOf" srcId="{F39122FE-01C3-4E55-BBA2-41ECCF999E07}" destId="{0F61F2B8-B0CA-44AD-96F7-2B592D951177}" srcOrd="0" destOrd="0" presId="urn:microsoft.com/office/officeart/2005/8/layout/process4"/>
    <dgm:cxn modelId="{89F82DE7-41E0-4506-8C7F-91EDFEDFB9F8}" type="presOf" srcId="{E300443B-463F-4391-9117-8E3F3C27627B}" destId="{2BFE1C50-5CF1-44B4-AC47-5BA4DD504BE0}" srcOrd="0" destOrd="0" presId="urn:microsoft.com/office/officeart/2005/8/layout/process4"/>
    <dgm:cxn modelId="{07CFF6EE-C9B7-4E77-9877-BBCB7F374B41}" srcId="{56F630FA-64A4-4572-9C77-B342C80BD89F}" destId="{E300443B-463F-4391-9117-8E3F3C27627B}" srcOrd="2" destOrd="0" parTransId="{E364E711-6A2C-43BA-B2D5-9CDF60BFEFE5}" sibTransId="{8FE218C0-837C-4739-885A-4D78D5F80F8D}"/>
    <dgm:cxn modelId="{A9500DF3-DC81-4ED1-8865-D81992F177CF}" srcId="{0612030C-6359-4F1F-AD75-DDE3F411D64E}" destId="{2DAB13B5-B2C7-4AD3-8DAD-55772C341E3F}" srcOrd="1" destOrd="0" parTransId="{8AA5E4F4-53B9-4C6E-993B-3D95B05ECED2}" sibTransId="{81E34882-3293-45EC-B9D7-812496E823BC}"/>
    <dgm:cxn modelId="{6B85788F-C492-4A2F-9190-380EF401B4BF}" type="presParOf" srcId="{70DACAF3-01D1-428A-8636-3BE0605B0568}" destId="{5B5BD7EF-06C6-4417-9149-80BDB4352875}" srcOrd="0" destOrd="0" presId="urn:microsoft.com/office/officeart/2005/8/layout/process4"/>
    <dgm:cxn modelId="{3513E3A3-42C3-471F-A801-D973FF8AEE21}" type="presParOf" srcId="{5B5BD7EF-06C6-4417-9149-80BDB4352875}" destId="{E4120F6C-FDCD-470E-91E3-F69511076329}" srcOrd="0" destOrd="0" presId="urn:microsoft.com/office/officeart/2005/8/layout/process4"/>
    <dgm:cxn modelId="{702387FD-D88A-4103-AE35-596043A1F99E}" type="presParOf" srcId="{5B5BD7EF-06C6-4417-9149-80BDB4352875}" destId="{AEE66749-076C-4856-849F-CE52C156AA22}" srcOrd="1" destOrd="0" presId="urn:microsoft.com/office/officeart/2005/8/layout/process4"/>
    <dgm:cxn modelId="{5786E81A-33B8-487D-92FE-5F2D9B6310E7}" type="presParOf" srcId="{5B5BD7EF-06C6-4417-9149-80BDB4352875}" destId="{0B8A468C-577D-4064-9A25-2CB871C49F65}" srcOrd="2" destOrd="0" presId="urn:microsoft.com/office/officeart/2005/8/layout/process4"/>
    <dgm:cxn modelId="{0A0DB32F-4566-48B4-A58A-41A31A2CF6BD}" type="presParOf" srcId="{0B8A468C-577D-4064-9A25-2CB871C49F65}" destId="{130A27DA-97CB-4370-8798-43878EC547F2}" srcOrd="0" destOrd="0" presId="urn:microsoft.com/office/officeart/2005/8/layout/process4"/>
    <dgm:cxn modelId="{EB62998D-1016-468E-BA7D-1FE6DE76ED3C}" type="presParOf" srcId="{0B8A468C-577D-4064-9A25-2CB871C49F65}" destId="{E8D84B81-34EF-44D0-B597-589552BE39AE}" srcOrd="1" destOrd="0" presId="urn:microsoft.com/office/officeart/2005/8/layout/process4"/>
    <dgm:cxn modelId="{7E1D170E-C910-4430-A010-25D341E7BEC6}" type="presParOf" srcId="{0B8A468C-577D-4064-9A25-2CB871C49F65}" destId="{2BFE1C50-5CF1-44B4-AC47-5BA4DD504BE0}" srcOrd="2" destOrd="0" presId="urn:microsoft.com/office/officeart/2005/8/layout/process4"/>
    <dgm:cxn modelId="{9A42006C-1251-4F05-9E36-98518678CA6E}" type="presParOf" srcId="{70DACAF3-01D1-428A-8636-3BE0605B0568}" destId="{3AD9682F-3622-4FB2-BFA7-09718E941C1F}" srcOrd="1" destOrd="0" presId="urn:microsoft.com/office/officeart/2005/8/layout/process4"/>
    <dgm:cxn modelId="{8121FB66-FA43-4E1E-8FAC-AC99A00A23F6}" type="presParOf" srcId="{70DACAF3-01D1-428A-8636-3BE0605B0568}" destId="{258A9056-A95D-45D7-A5CF-9B258299485C}" srcOrd="2" destOrd="0" presId="urn:microsoft.com/office/officeart/2005/8/layout/process4"/>
    <dgm:cxn modelId="{DFE355BB-320E-4E23-8580-C059C396E79C}" type="presParOf" srcId="{258A9056-A95D-45D7-A5CF-9B258299485C}" destId="{D0B8AE19-4B09-4C78-8C65-6574A3364251}" srcOrd="0" destOrd="0" presId="urn:microsoft.com/office/officeart/2005/8/layout/process4"/>
    <dgm:cxn modelId="{EC54989A-65E5-4049-8BF1-6FC18AAD51C5}" type="presParOf" srcId="{258A9056-A95D-45D7-A5CF-9B258299485C}" destId="{E41EB1EF-6081-4A63-A711-770412175A1B}" srcOrd="1" destOrd="0" presId="urn:microsoft.com/office/officeart/2005/8/layout/process4"/>
    <dgm:cxn modelId="{12F2A0B2-18EC-49CA-989A-93DD50F567BB}" type="presParOf" srcId="{258A9056-A95D-45D7-A5CF-9B258299485C}" destId="{50FB8540-FB95-4DDB-837D-6A23C7560A4C}" srcOrd="2" destOrd="0" presId="urn:microsoft.com/office/officeart/2005/8/layout/process4"/>
    <dgm:cxn modelId="{072488AA-31B1-4C4E-8A1A-6725146D7F3D}" type="presParOf" srcId="{50FB8540-FB95-4DDB-837D-6A23C7560A4C}" destId="{80BE67BA-7F5B-41DE-B2AE-AF9E117D4397}" srcOrd="0" destOrd="0" presId="urn:microsoft.com/office/officeart/2005/8/layout/process4"/>
    <dgm:cxn modelId="{775EB6A0-898C-4103-9500-C59957E4741D}" type="presParOf" srcId="{50FB8540-FB95-4DDB-837D-6A23C7560A4C}" destId="{40CEC9D7-F41C-421E-89C7-B0A51B779DE4}" srcOrd="1" destOrd="0" presId="urn:microsoft.com/office/officeart/2005/8/layout/process4"/>
    <dgm:cxn modelId="{8BCB4929-7A50-4A17-9D2E-8FC06FA47FA9}" type="presParOf" srcId="{70DACAF3-01D1-428A-8636-3BE0605B0568}" destId="{29DA1D29-322A-4C62-A759-75DF408C2BB9}" srcOrd="3" destOrd="0" presId="urn:microsoft.com/office/officeart/2005/8/layout/process4"/>
    <dgm:cxn modelId="{05AACECF-3D13-4FA8-9029-31800E755A1E}" type="presParOf" srcId="{70DACAF3-01D1-428A-8636-3BE0605B0568}" destId="{3E3EB74A-6E65-4057-A2E8-D694AF3558E1}" srcOrd="4" destOrd="0" presId="urn:microsoft.com/office/officeart/2005/8/layout/process4"/>
    <dgm:cxn modelId="{7EDF07D2-8489-49DB-B6DC-32B300220C98}" type="presParOf" srcId="{3E3EB74A-6E65-4057-A2E8-D694AF3558E1}" destId="{0F61F2B8-B0CA-44AD-96F7-2B592D951177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1DECBCB-1B97-4BD0-89CE-7A845A1ADAAD}" type="doc">
      <dgm:prSet loTypeId="urn:microsoft.com/office/officeart/2005/8/layout/vProcess5" loCatId="process" qsTypeId="urn:microsoft.com/office/officeart/2005/8/quickstyle/simple2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F39122FE-01C3-4E55-BBA2-41ECCF999E07}">
      <dgm:prSet/>
      <dgm:spPr/>
      <dgm:t>
        <a:bodyPr/>
        <a:lstStyle/>
        <a:p>
          <a:r>
            <a:rPr lang="en-US" b="0" i="0" baseline="0" dirty="0"/>
            <a:t>Issue: Change State name of specify District. </a:t>
          </a:r>
          <a:endParaRPr lang="en-US" dirty="0"/>
        </a:p>
      </dgm:t>
    </dgm:pt>
    <dgm:pt modelId="{6671DE7C-511B-493E-BA62-CB2A63CB3E6F}" type="parTrans" cxnId="{32427A4B-7AEE-41E8-9CE5-AE14FB7EE095}">
      <dgm:prSet/>
      <dgm:spPr/>
      <dgm:t>
        <a:bodyPr/>
        <a:lstStyle/>
        <a:p>
          <a:endParaRPr lang="en-US"/>
        </a:p>
      </dgm:t>
    </dgm:pt>
    <dgm:pt modelId="{A0901E46-F375-4790-9F3B-5EF92C916956}" type="sibTrans" cxnId="{32427A4B-7AEE-41E8-9CE5-AE14FB7EE095}">
      <dgm:prSet/>
      <dgm:spPr/>
      <dgm:t>
        <a:bodyPr/>
        <a:lstStyle/>
        <a:p>
          <a:endParaRPr lang="en-US"/>
        </a:p>
      </dgm:t>
    </dgm:pt>
    <dgm:pt modelId="{CD7E86BC-EEBF-479C-AAEB-069CA2D28E04}">
      <dgm:prSet/>
      <dgm:spPr/>
      <dgm:t>
        <a:bodyPr/>
        <a:lstStyle/>
        <a:p>
          <a:r>
            <a:rPr lang="en-US" dirty="0"/>
            <a:t>Rename State Name </a:t>
          </a:r>
        </a:p>
      </dgm:t>
    </dgm:pt>
    <dgm:pt modelId="{03CEA99C-7702-4835-AD0C-9B87705EF523}" type="parTrans" cxnId="{6544BCE2-0358-4C13-A0A0-E546C706582B}">
      <dgm:prSet/>
      <dgm:spPr/>
      <dgm:t>
        <a:bodyPr/>
        <a:lstStyle/>
        <a:p>
          <a:endParaRPr lang="en-US"/>
        </a:p>
      </dgm:t>
    </dgm:pt>
    <dgm:pt modelId="{B52030F8-C6A1-48DF-9034-0644F0EF9522}" type="sibTrans" cxnId="{6544BCE2-0358-4C13-A0A0-E546C706582B}">
      <dgm:prSet/>
      <dgm:spPr/>
      <dgm:t>
        <a:bodyPr/>
        <a:lstStyle/>
        <a:p>
          <a:endParaRPr lang="en-US"/>
        </a:p>
      </dgm:t>
    </dgm:pt>
    <dgm:pt modelId="{56F630FA-64A4-4572-9C77-B342C80BD89F}">
      <dgm:prSet/>
      <dgm:spPr/>
      <dgm:t>
        <a:bodyPr/>
        <a:lstStyle/>
        <a:p>
          <a:r>
            <a:rPr lang="en-US" b="0" i="0" baseline="0" dirty="0"/>
            <a:t>Examples: </a:t>
          </a:r>
          <a:endParaRPr lang="en-US" dirty="0"/>
        </a:p>
      </dgm:t>
    </dgm:pt>
    <dgm:pt modelId="{3679A74D-8A21-4D7D-B5C8-B042762D29E3}" type="parTrans" cxnId="{FC4CC088-7F29-4356-A917-8E18F560271A}">
      <dgm:prSet/>
      <dgm:spPr/>
      <dgm:t>
        <a:bodyPr/>
        <a:lstStyle/>
        <a:p>
          <a:endParaRPr lang="en-US"/>
        </a:p>
      </dgm:t>
    </dgm:pt>
    <dgm:pt modelId="{F64D33C6-11BB-4C49-980D-7CE0B6E7A27D}" type="sibTrans" cxnId="{FC4CC088-7F29-4356-A917-8E18F560271A}">
      <dgm:prSet/>
      <dgm:spPr/>
      <dgm:t>
        <a:bodyPr/>
        <a:lstStyle/>
        <a:p>
          <a:endParaRPr lang="en-US"/>
        </a:p>
      </dgm:t>
    </dgm:pt>
    <dgm:pt modelId="{4BA11E3E-3732-4E4E-BB5C-E34F1413A8E8}">
      <dgm:prSet/>
      <dgm:spPr/>
      <dgm:t>
        <a:bodyPr/>
        <a:lstStyle/>
        <a:p>
          <a:r>
            <a:rPr lang="en-US" dirty="0"/>
            <a:t>Adilabad in Ap to Telangana</a:t>
          </a:r>
        </a:p>
      </dgm:t>
    </dgm:pt>
    <dgm:pt modelId="{16B60F7E-989F-4BDD-8B19-C2E9989FAA69}" type="parTrans" cxnId="{EB7E16C0-06DF-4253-8393-B9128F12AEAB}">
      <dgm:prSet/>
      <dgm:spPr/>
      <dgm:t>
        <a:bodyPr/>
        <a:lstStyle/>
        <a:p>
          <a:endParaRPr lang="en-US"/>
        </a:p>
      </dgm:t>
    </dgm:pt>
    <dgm:pt modelId="{A80DCB99-8113-49AB-9DB0-57DB38E4C302}" type="sibTrans" cxnId="{EB7E16C0-06DF-4253-8393-B9128F12AEAB}">
      <dgm:prSet/>
      <dgm:spPr/>
      <dgm:t>
        <a:bodyPr/>
        <a:lstStyle/>
        <a:p>
          <a:endParaRPr lang="en-US"/>
        </a:p>
      </dgm:t>
    </dgm:pt>
    <dgm:pt modelId="{0612030C-6359-4F1F-AD75-DDE3F411D64E}">
      <dgm:prSet/>
      <dgm:spPr/>
      <dgm:t>
        <a:bodyPr/>
        <a:lstStyle/>
        <a:p>
          <a:r>
            <a:rPr lang="en-US" b="0" i="0" baseline="0" dirty="0"/>
            <a:t>Solution: Standardize format. </a:t>
          </a:r>
          <a:endParaRPr lang="en-US" dirty="0"/>
        </a:p>
      </dgm:t>
    </dgm:pt>
    <dgm:pt modelId="{1A88EB8F-2947-43F5-92FB-4D48152F5220}" type="sibTrans" cxnId="{A2349C19-37D4-41FC-83ED-FC5FCD812AC4}">
      <dgm:prSet/>
      <dgm:spPr/>
      <dgm:t>
        <a:bodyPr/>
        <a:lstStyle/>
        <a:p>
          <a:endParaRPr lang="en-US"/>
        </a:p>
      </dgm:t>
    </dgm:pt>
    <dgm:pt modelId="{1F61BDF4-B298-419E-8ADF-08DECA84FC5E}" type="parTrans" cxnId="{A2349C19-37D4-41FC-83ED-FC5FCD812AC4}">
      <dgm:prSet/>
      <dgm:spPr/>
      <dgm:t>
        <a:bodyPr/>
        <a:lstStyle/>
        <a:p>
          <a:endParaRPr lang="en-US"/>
        </a:p>
      </dgm:t>
    </dgm:pt>
    <dgm:pt modelId="{AEF93BA6-8145-4F94-BC5F-F0D650FBB03E}">
      <dgm:prSet/>
      <dgm:spPr/>
      <dgm:t>
        <a:bodyPr/>
        <a:lstStyle/>
        <a:p>
          <a:r>
            <a:rPr lang="en-US" dirty="0"/>
            <a:t>Andhra Pradesh to Telangana</a:t>
          </a:r>
        </a:p>
      </dgm:t>
    </dgm:pt>
    <dgm:pt modelId="{9AC9D063-7F84-4040-95EA-2E17832E6D22}" type="parTrans" cxnId="{038B9697-43BA-4A87-8C1A-08B77C763DEF}">
      <dgm:prSet/>
      <dgm:spPr/>
      <dgm:t>
        <a:bodyPr/>
        <a:lstStyle/>
        <a:p>
          <a:endParaRPr lang="en-IN"/>
        </a:p>
      </dgm:t>
    </dgm:pt>
    <dgm:pt modelId="{AA2ACCA8-DC9A-4506-AABD-571AEEAF6554}" type="sibTrans" cxnId="{038B9697-43BA-4A87-8C1A-08B77C763DEF}">
      <dgm:prSet/>
      <dgm:spPr/>
      <dgm:t>
        <a:bodyPr/>
        <a:lstStyle/>
        <a:p>
          <a:endParaRPr lang="en-IN"/>
        </a:p>
      </dgm:t>
    </dgm:pt>
    <dgm:pt modelId="{9307C5D1-AE77-442F-84F0-0C242D8E5443}">
      <dgm:prSet/>
      <dgm:spPr/>
      <dgm:t>
        <a:bodyPr/>
        <a:lstStyle/>
        <a:p>
          <a:r>
            <a:rPr lang="en-US" dirty="0"/>
            <a:t>Jammu and Kashmir to Ladakh</a:t>
          </a:r>
        </a:p>
      </dgm:t>
    </dgm:pt>
    <dgm:pt modelId="{35C2B2AD-90D1-4097-A625-4847ACD63FB3}" type="parTrans" cxnId="{71972FF6-4FF4-44C5-8F17-2743AE6B6001}">
      <dgm:prSet/>
      <dgm:spPr/>
      <dgm:t>
        <a:bodyPr/>
        <a:lstStyle/>
        <a:p>
          <a:endParaRPr lang="en-IN"/>
        </a:p>
      </dgm:t>
    </dgm:pt>
    <dgm:pt modelId="{D2E1E7B8-75B7-4BB4-ABA6-F56D0538801C}" type="sibTrans" cxnId="{71972FF6-4FF4-44C5-8F17-2743AE6B6001}">
      <dgm:prSet/>
      <dgm:spPr/>
      <dgm:t>
        <a:bodyPr/>
        <a:lstStyle/>
        <a:p>
          <a:endParaRPr lang="en-IN"/>
        </a:p>
      </dgm:t>
    </dgm:pt>
    <dgm:pt modelId="{A6365836-E301-4B56-92A8-25070A68585C}">
      <dgm:prSet/>
      <dgm:spPr/>
      <dgm:t>
        <a:bodyPr/>
        <a:lstStyle/>
        <a:p>
          <a:r>
            <a:rPr lang="en-US" dirty="0"/>
            <a:t>Nizamabad in Ap to Telangana</a:t>
          </a:r>
        </a:p>
      </dgm:t>
    </dgm:pt>
    <dgm:pt modelId="{A47A5200-F8FE-451F-86B8-31CE4585A3E5}" type="parTrans" cxnId="{F36DA10E-31D9-445C-8667-736B74539E12}">
      <dgm:prSet/>
      <dgm:spPr/>
      <dgm:t>
        <a:bodyPr/>
        <a:lstStyle/>
        <a:p>
          <a:endParaRPr lang="en-IN"/>
        </a:p>
      </dgm:t>
    </dgm:pt>
    <dgm:pt modelId="{397C2FF5-F639-4BD4-B99C-C8CD1BBC98A8}" type="sibTrans" cxnId="{F36DA10E-31D9-445C-8667-736B74539E12}">
      <dgm:prSet/>
      <dgm:spPr/>
      <dgm:t>
        <a:bodyPr/>
        <a:lstStyle/>
        <a:p>
          <a:endParaRPr lang="en-IN"/>
        </a:p>
      </dgm:t>
    </dgm:pt>
    <dgm:pt modelId="{FC1150BA-5A29-4F3C-81CF-FD0E5F988EE0}">
      <dgm:prSet/>
      <dgm:spPr/>
      <dgm:t>
        <a:bodyPr/>
        <a:lstStyle/>
        <a:p>
          <a:r>
            <a:rPr lang="en-US" dirty="0" err="1"/>
            <a:t>etc</a:t>
          </a:r>
          <a:endParaRPr lang="en-US" dirty="0"/>
        </a:p>
      </dgm:t>
    </dgm:pt>
    <dgm:pt modelId="{5AE09D59-A492-4008-883D-09CD6E91B2DC}" type="parTrans" cxnId="{5DA197A7-D19C-40B7-9192-44652AEF14AB}">
      <dgm:prSet/>
      <dgm:spPr/>
      <dgm:t>
        <a:bodyPr/>
        <a:lstStyle/>
        <a:p>
          <a:endParaRPr lang="en-IN"/>
        </a:p>
      </dgm:t>
    </dgm:pt>
    <dgm:pt modelId="{DC41001E-F558-448F-8A8D-7A71ABED4A05}" type="sibTrans" cxnId="{5DA197A7-D19C-40B7-9192-44652AEF14AB}">
      <dgm:prSet/>
      <dgm:spPr/>
      <dgm:t>
        <a:bodyPr/>
        <a:lstStyle/>
        <a:p>
          <a:endParaRPr lang="en-IN"/>
        </a:p>
      </dgm:t>
    </dgm:pt>
    <dgm:pt modelId="{1BDF6FB0-5187-4D2F-80AA-1FFA7FE506F5}" type="pres">
      <dgm:prSet presAssocID="{B1DECBCB-1B97-4BD0-89CE-7A845A1ADAAD}" presName="outerComposite" presStyleCnt="0">
        <dgm:presLayoutVars>
          <dgm:chMax val="5"/>
          <dgm:dir/>
          <dgm:resizeHandles val="exact"/>
        </dgm:presLayoutVars>
      </dgm:prSet>
      <dgm:spPr/>
    </dgm:pt>
    <dgm:pt modelId="{40B35CE1-0FC0-41A3-9818-84576984A256}" type="pres">
      <dgm:prSet presAssocID="{B1DECBCB-1B97-4BD0-89CE-7A845A1ADAAD}" presName="dummyMaxCanvas" presStyleCnt="0">
        <dgm:presLayoutVars/>
      </dgm:prSet>
      <dgm:spPr/>
    </dgm:pt>
    <dgm:pt modelId="{183B259C-04CB-4685-A2BA-E597AAEBC52E}" type="pres">
      <dgm:prSet presAssocID="{B1DECBCB-1B97-4BD0-89CE-7A845A1ADAAD}" presName="ThreeNodes_1" presStyleLbl="node1" presStyleIdx="0" presStyleCnt="3">
        <dgm:presLayoutVars>
          <dgm:bulletEnabled val="1"/>
        </dgm:presLayoutVars>
      </dgm:prSet>
      <dgm:spPr/>
    </dgm:pt>
    <dgm:pt modelId="{11AE13F0-BC33-4122-83B5-36379CA74D61}" type="pres">
      <dgm:prSet presAssocID="{B1DECBCB-1B97-4BD0-89CE-7A845A1ADAAD}" presName="ThreeNodes_2" presStyleLbl="node1" presStyleIdx="1" presStyleCnt="3">
        <dgm:presLayoutVars>
          <dgm:bulletEnabled val="1"/>
        </dgm:presLayoutVars>
      </dgm:prSet>
      <dgm:spPr/>
    </dgm:pt>
    <dgm:pt modelId="{D2D9F6B9-7B17-48B8-9787-4AEDF0A7E957}" type="pres">
      <dgm:prSet presAssocID="{B1DECBCB-1B97-4BD0-89CE-7A845A1ADAAD}" presName="ThreeNodes_3" presStyleLbl="node1" presStyleIdx="2" presStyleCnt="3">
        <dgm:presLayoutVars>
          <dgm:bulletEnabled val="1"/>
        </dgm:presLayoutVars>
      </dgm:prSet>
      <dgm:spPr/>
    </dgm:pt>
    <dgm:pt modelId="{AD655CA8-A155-46CC-87C1-BBBEF56222ED}" type="pres">
      <dgm:prSet presAssocID="{B1DECBCB-1B97-4BD0-89CE-7A845A1ADAAD}" presName="ThreeConn_1-2" presStyleLbl="fgAccFollowNode1" presStyleIdx="0" presStyleCnt="2">
        <dgm:presLayoutVars>
          <dgm:bulletEnabled val="1"/>
        </dgm:presLayoutVars>
      </dgm:prSet>
      <dgm:spPr/>
    </dgm:pt>
    <dgm:pt modelId="{052CCA41-C353-4211-A2B7-831DAC24CF5F}" type="pres">
      <dgm:prSet presAssocID="{B1DECBCB-1B97-4BD0-89CE-7A845A1ADAAD}" presName="ThreeConn_2-3" presStyleLbl="fgAccFollowNode1" presStyleIdx="1" presStyleCnt="2">
        <dgm:presLayoutVars>
          <dgm:bulletEnabled val="1"/>
        </dgm:presLayoutVars>
      </dgm:prSet>
      <dgm:spPr/>
    </dgm:pt>
    <dgm:pt modelId="{C48B2467-53C0-495B-BF06-2B0F0BD9A330}" type="pres">
      <dgm:prSet presAssocID="{B1DECBCB-1B97-4BD0-89CE-7A845A1ADAAD}" presName="ThreeNodes_1_text" presStyleLbl="node1" presStyleIdx="2" presStyleCnt="3">
        <dgm:presLayoutVars>
          <dgm:bulletEnabled val="1"/>
        </dgm:presLayoutVars>
      </dgm:prSet>
      <dgm:spPr/>
    </dgm:pt>
    <dgm:pt modelId="{B32C6ED1-07B2-4DC0-8CF8-EACEF568A86A}" type="pres">
      <dgm:prSet presAssocID="{B1DECBCB-1B97-4BD0-89CE-7A845A1ADAAD}" presName="ThreeNodes_2_text" presStyleLbl="node1" presStyleIdx="2" presStyleCnt="3">
        <dgm:presLayoutVars>
          <dgm:bulletEnabled val="1"/>
        </dgm:presLayoutVars>
      </dgm:prSet>
      <dgm:spPr/>
    </dgm:pt>
    <dgm:pt modelId="{26F0D68F-67CD-4EDD-BE04-D68A2F0D73E4}" type="pres">
      <dgm:prSet presAssocID="{B1DECBCB-1B97-4BD0-89CE-7A845A1ADAAD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A864DA01-AFD6-482F-9B46-E07FC4176B50}" type="presOf" srcId="{FC1150BA-5A29-4F3C-81CF-FD0E5F988EE0}" destId="{D2D9F6B9-7B17-48B8-9787-4AEDF0A7E957}" srcOrd="0" destOrd="3" presId="urn:microsoft.com/office/officeart/2005/8/layout/vProcess5"/>
    <dgm:cxn modelId="{F36DA10E-31D9-445C-8667-736B74539E12}" srcId="{56F630FA-64A4-4572-9C77-B342C80BD89F}" destId="{A6365836-E301-4B56-92A8-25070A68585C}" srcOrd="1" destOrd="0" parTransId="{A47A5200-F8FE-451F-86B8-31CE4585A3E5}" sibTransId="{397C2FF5-F639-4BD4-B99C-C8CD1BBC98A8}"/>
    <dgm:cxn modelId="{A2349C19-37D4-41FC-83ED-FC5FCD812AC4}" srcId="{B1DECBCB-1B97-4BD0-89CE-7A845A1ADAAD}" destId="{0612030C-6359-4F1F-AD75-DDE3F411D64E}" srcOrd="1" destOrd="0" parTransId="{1F61BDF4-B298-419E-8ADF-08DECA84FC5E}" sibTransId="{1A88EB8F-2947-43F5-92FB-4D48152F5220}"/>
    <dgm:cxn modelId="{0850AC19-269C-4217-A665-838B9ABC1B27}" type="presOf" srcId="{AEF93BA6-8145-4F94-BC5F-F0D650FBB03E}" destId="{11AE13F0-BC33-4122-83B5-36379CA74D61}" srcOrd="0" destOrd="2" presId="urn:microsoft.com/office/officeart/2005/8/layout/vProcess5"/>
    <dgm:cxn modelId="{E2E1311B-21FE-47E1-8858-B3116D7F4DCE}" type="presOf" srcId="{A6365836-E301-4B56-92A8-25070A68585C}" destId="{D2D9F6B9-7B17-48B8-9787-4AEDF0A7E957}" srcOrd="0" destOrd="2" presId="urn:microsoft.com/office/officeart/2005/8/layout/vProcess5"/>
    <dgm:cxn modelId="{BD2A462D-CC64-45DF-A754-D945A405B897}" type="presOf" srcId="{F39122FE-01C3-4E55-BBA2-41ECCF999E07}" destId="{183B259C-04CB-4685-A2BA-E597AAEBC52E}" srcOrd="0" destOrd="0" presId="urn:microsoft.com/office/officeart/2005/8/layout/vProcess5"/>
    <dgm:cxn modelId="{23E7CE60-508A-4B9E-B0F8-3CBC8DD71B97}" type="presOf" srcId="{CD7E86BC-EEBF-479C-AAEB-069CA2D28E04}" destId="{11AE13F0-BC33-4122-83B5-36379CA74D61}" srcOrd="0" destOrd="1" presId="urn:microsoft.com/office/officeart/2005/8/layout/vProcess5"/>
    <dgm:cxn modelId="{5207BE42-E700-478D-A5AC-61B8F62B7C25}" type="presOf" srcId="{56F630FA-64A4-4572-9C77-B342C80BD89F}" destId="{D2D9F6B9-7B17-48B8-9787-4AEDF0A7E957}" srcOrd="0" destOrd="0" presId="urn:microsoft.com/office/officeart/2005/8/layout/vProcess5"/>
    <dgm:cxn modelId="{32427A4B-7AEE-41E8-9CE5-AE14FB7EE095}" srcId="{B1DECBCB-1B97-4BD0-89CE-7A845A1ADAAD}" destId="{F39122FE-01C3-4E55-BBA2-41ECCF999E07}" srcOrd="0" destOrd="0" parTransId="{6671DE7C-511B-493E-BA62-CB2A63CB3E6F}" sibTransId="{A0901E46-F375-4790-9F3B-5EF92C916956}"/>
    <dgm:cxn modelId="{B6A4FC70-321C-443D-8CE0-9EE4BC25121B}" type="presOf" srcId="{CD7E86BC-EEBF-479C-AAEB-069CA2D28E04}" destId="{B32C6ED1-07B2-4DC0-8CF8-EACEF568A86A}" srcOrd="1" destOrd="1" presId="urn:microsoft.com/office/officeart/2005/8/layout/vProcess5"/>
    <dgm:cxn modelId="{A4347973-C5D1-4345-BE83-9778C76FE0E5}" type="presOf" srcId="{4BA11E3E-3732-4E4E-BB5C-E34F1413A8E8}" destId="{D2D9F6B9-7B17-48B8-9787-4AEDF0A7E957}" srcOrd="0" destOrd="1" presId="urn:microsoft.com/office/officeart/2005/8/layout/vProcess5"/>
    <dgm:cxn modelId="{C6880654-4A95-41A2-ABA5-B3F40F454FE5}" type="presOf" srcId="{1A88EB8F-2947-43F5-92FB-4D48152F5220}" destId="{052CCA41-C353-4211-A2B7-831DAC24CF5F}" srcOrd="0" destOrd="0" presId="urn:microsoft.com/office/officeart/2005/8/layout/vProcess5"/>
    <dgm:cxn modelId="{FFCBD77A-7C96-422A-BF57-598B6AE67B50}" type="presOf" srcId="{56F630FA-64A4-4572-9C77-B342C80BD89F}" destId="{26F0D68F-67CD-4EDD-BE04-D68A2F0D73E4}" srcOrd="1" destOrd="0" presId="urn:microsoft.com/office/officeart/2005/8/layout/vProcess5"/>
    <dgm:cxn modelId="{FC4CC088-7F29-4356-A917-8E18F560271A}" srcId="{B1DECBCB-1B97-4BD0-89CE-7A845A1ADAAD}" destId="{56F630FA-64A4-4572-9C77-B342C80BD89F}" srcOrd="2" destOrd="0" parTransId="{3679A74D-8A21-4D7D-B5C8-B042762D29E3}" sibTransId="{F64D33C6-11BB-4C49-980D-7CE0B6E7A27D}"/>
    <dgm:cxn modelId="{4931068B-6473-4571-AA16-AAC0BEF1DF61}" type="presOf" srcId="{AEF93BA6-8145-4F94-BC5F-F0D650FBB03E}" destId="{B32C6ED1-07B2-4DC0-8CF8-EACEF568A86A}" srcOrd="1" destOrd="2" presId="urn:microsoft.com/office/officeart/2005/8/layout/vProcess5"/>
    <dgm:cxn modelId="{E5210995-3296-4BD1-B7A6-317CC4F55F27}" type="presOf" srcId="{0612030C-6359-4F1F-AD75-DDE3F411D64E}" destId="{11AE13F0-BC33-4122-83B5-36379CA74D61}" srcOrd="0" destOrd="0" presId="urn:microsoft.com/office/officeart/2005/8/layout/vProcess5"/>
    <dgm:cxn modelId="{038B9697-43BA-4A87-8C1A-08B77C763DEF}" srcId="{0612030C-6359-4F1F-AD75-DDE3F411D64E}" destId="{AEF93BA6-8145-4F94-BC5F-F0D650FBB03E}" srcOrd="1" destOrd="0" parTransId="{9AC9D063-7F84-4040-95EA-2E17832E6D22}" sibTransId="{AA2ACCA8-DC9A-4506-AABD-571AEEAF6554}"/>
    <dgm:cxn modelId="{D42CA199-838D-404D-BE8A-B36B38693B92}" type="presOf" srcId="{A6365836-E301-4B56-92A8-25070A68585C}" destId="{26F0D68F-67CD-4EDD-BE04-D68A2F0D73E4}" srcOrd="1" destOrd="2" presId="urn:microsoft.com/office/officeart/2005/8/layout/vProcess5"/>
    <dgm:cxn modelId="{CF0B129B-30EF-4E07-A9EF-B42B038E1649}" type="presOf" srcId="{9307C5D1-AE77-442F-84F0-0C242D8E5443}" destId="{11AE13F0-BC33-4122-83B5-36379CA74D61}" srcOrd="0" destOrd="3" presId="urn:microsoft.com/office/officeart/2005/8/layout/vProcess5"/>
    <dgm:cxn modelId="{C0A1C39E-9FD9-457B-91E3-09FE3DF50D30}" type="presOf" srcId="{A0901E46-F375-4790-9F3B-5EF92C916956}" destId="{AD655CA8-A155-46CC-87C1-BBBEF56222ED}" srcOrd="0" destOrd="0" presId="urn:microsoft.com/office/officeart/2005/8/layout/vProcess5"/>
    <dgm:cxn modelId="{8EA6F1A4-6AA8-4EEF-AC9F-5C18CD6AF1FA}" type="presOf" srcId="{4BA11E3E-3732-4E4E-BB5C-E34F1413A8E8}" destId="{26F0D68F-67CD-4EDD-BE04-D68A2F0D73E4}" srcOrd="1" destOrd="1" presId="urn:microsoft.com/office/officeart/2005/8/layout/vProcess5"/>
    <dgm:cxn modelId="{5DA197A7-D19C-40B7-9192-44652AEF14AB}" srcId="{56F630FA-64A4-4572-9C77-B342C80BD89F}" destId="{FC1150BA-5A29-4F3C-81CF-FD0E5F988EE0}" srcOrd="2" destOrd="0" parTransId="{5AE09D59-A492-4008-883D-09CD6E91B2DC}" sibTransId="{DC41001E-F558-448F-8A8D-7A71ABED4A05}"/>
    <dgm:cxn modelId="{123E72BE-9C64-4876-ABC6-CDB1CF8248C3}" type="presOf" srcId="{F39122FE-01C3-4E55-BBA2-41ECCF999E07}" destId="{C48B2467-53C0-495B-BF06-2B0F0BD9A330}" srcOrd="1" destOrd="0" presId="urn:microsoft.com/office/officeart/2005/8/layout/vProcess5"/>
    <dgm:cxn modelId="{EB7E16C0-06DF-4253-8393-B9128F12AEAB}" srcId="{56F630FA-64A4-4572-9C77-B342C80BD89F}" destId="{4BA11E3E-3732-4E4E-BB5C-E34F1413A8E8}" srcOrd="0" destOrd="0" parTransId="{16B60F7E-989F-4BDD-8B19-C2E9989FAA69}" sibTransId="{A80DCB99-8113-49AB-9DB0-57DB38E4C302}"/>
    <dgm:cxn modelId="{B2A63EC9-C4A0-411E-A3F3-DF2B77B0622C}" type="presOf" srcId="{0612030C-6359-4F1F-AD75-DDE3F411D64E}" destId="{B32C6ED1-07B2-4DC0-8CF8-EACEF568A86A}" srcOrd="1" destOrd="0" presId="urn:microsoft.com/office/officeart/2005/8/layout/vProcess5"/>
    <dgm:cxn modelId="{2C64D2DF-5440-4A29-B846-61B1959481F8}" type="presOf" srcId="{9307C5D1-AE77-442F-84F0-0C242D8E5443}" destId="{B32C6ED1-07B2-4DC0-8CF8-EACEF568A86A}" srcOrd="1" destOrd="3" presId="urn:microsoft.com/office/officeart/2005/8/layout/vProcess5"/>
    <dgm:cxn modelId="{6544BCE2-0358-4C13-A0A0-E546C706582B}" srcId="{0612030C-6359-4F1F-AD75-DDE3F411D64E}" destId="{CD7E86BC-EEBF-479C-AAEB-069CA2D28E04}" srcOrd="0" destOrd="0" parTransId="{03CEA99C-7702-4835-AD0C-9B87705EF523}" sibTransId="{B52030F8-C6A1-48DF-9034-0644F0EF9522}"/>
    <dgm:cxn modelId="{D38CD7E3-5DA2-49D3-BD53-BB6AA7674485}" type="presOf" srcId="{FC1150BA-5A29-4F3C-81CF-FD0E5F988EE0}" destId="{26F0D68F-67CD-4EDD-BE04-D68A2F0D73E4}" srcOrd="1" destOrd="3" presId="urn:microsoft.com/office/officeart/2005/8/layout/vProcess5"/>
    <dgm:cxn modelId="{415899EB-4AA0-4B8D-99BF-13C604E2C115}" type="presOf" srcId="{B1DECBCB-1B97-4BD0-89CE-7A845A1ADAAD}" destId="{1BDF6FB0-5187-4D2F-80AA-1FFA7FE506F5}" srcOrd="0" destOrd="0" presId="urn:microsoft.com/office/officeart/2005/8/layout/vProcess5"/>
    <dgm:cxn modelId="{71972FF6-4FF4-44C5-8F17-2743AE6B6001}" srcId="{0612030C-6359-4F1F-AD75-DDE3F411D64E}" destId="{9307C5D1-AE77-442F-84F0-0C242D8E5443}" srcOrd="2" destOrd="0" parTransId="{35C2B2AD-90D1-4097-A625-4847ACD63FB3}" sibTransId="{D2E1E7B8-75B7-4BB4-ABA6-F56D0538801C}"/>
    <dgm:cxn modelId="{DF96CD5E-6AF3-488A-A29C-3883746E15B0}" type="presParOf" srcId="{1BDF6FB0-5187-4D2F-80AA-1FFA7FE506F5}" destId="{40B35CE1-0FC0-41A3-9818-84576984A256}" srcOrd="0" destOrd="0" presId="urn:microsoft.com/office/officeart/2005/8/layout/vProcess5"/>
    <dgm:cxn modelId="{C541FD74-5D95-4B82-BE70-159772ABE8A0}" type="presParOf" srcId="{1BDF6FB0-5187-4D2F-80AA-1FFA7FE506F5}" destId="{183B259C-04CB-4685-A2BA-E597AAEBC52E}" srcOrd="1" destOrd="0" presId="urn:microsoft.com/office/officeart/2005/8/layout/vProcess5"/>
    <dgm:cxn modelId="{57C2F592-734C-4517-A077-B910FCA1F97F}" type="presParOf" srcId="{1BDF6FB0-5187-4D2F-80AA-1FFA7FE506F5}" destId="{11AE13F0-BC33-4122-83B5-36379CA74D61}" srcOrd="2" destOrd="0" presId="urn:microsoft.com/office/officeart/2005/8/layout/vProcess5"/>
    <dgm:cxn modelId="{669D693F-A94E-40CA-B4CA-4260EAFB1C87}" type="presParOf" srcId="{1BDF6FB0-5187-4D2F-80AA-1FFA7FE506F5}" destId="{D2D9F6B9-7B17-48B8-9787-4AEDF0A7E957}" srcOrd="3" destOrd="0" presId="urn:microsoft.com/office/officeart/2005/8/layout/vProcess5"/>
    <dgm:cxn modelId="{BB3233C5-95DB-43BC-B574-18DAFFC4E459}" type="presParOf" srcId="{1BDF6FB0-5187-4D2F-80AA-1FFA7FE506F5}" destId="{AD655CA8-A155-46CC-87C1-BBBEF56222ED}" srcOrd="4" destOrd="0" presId="urn:microsoft.com/office/officeart/2005/8/layout/vProcess5"/>
    <dgm:cxn modelId="{B4DCB0EB-A822-4BD0-96F2-972CE9200AB3}" type="presParOf" srcId="{1BDF6FB0-5187-4D2F-80AA-1FFA7FE506F5}" destId="{052CCA41-C353-4211-A2B7-831DAC24CF5F}" srcOrd="5" destOrd="0" presId="urn:microsoft.com/office/officeart/2005/8/layout/vProcess5"/>
    <dgm:cxn modelId="{77EDFBAB-208E-4C56-8F20-F534726CE914}" type="presParOf" srcId="{1BDF6FB0-5187-4D2F-80AA-1FFA7FE506F5}" destId="{C48B2467-53C0-495B-BF06-2B0F0BD9A330}" srcOrd="6" destOrd="0" presId="urn:microsoft.com/office/officeart/2005/8/layout/vProcess5"/>
    <dgm:cxn modelId="{25E7CB45-C49A-482C-AD57-0DAD852BBF7B}" type="presParOf" srcId="{1BDF6FB0-5187-4D2F-80AA-1FFA7FE506F5}" destId="{B32C6ED1-07B2-4DC0-8CF8-EACEF568A86A}" srcOrd="7" destOrd="0" presId="urn:microsoft.com/office/officeart/2005/8/layout/vProcess5"/>
    <dgm:cxn modelId="{4855B07E-EA67-4379-B699-45231B396533}" type="presParOf" srcId="{1BDF6FB0-5187-4D2F-80AA-1FFA7FE506F5}" destId="{26F0D68F-67CD-4EDD-BE04-D68A2F0D73E4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1DECBCB-1B97-4BD0-89CE-7A845A1ADAAD}" type="doc">
      <dgm:prSet loTypeId="urn:microsoft.com/office/officeart/2005/8/layout/vProcess5" loCatId="process" qsTypeId="urn:microsoft.com/office/officeart/2005/8/quickstyle/simple2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F39122FE-01C3-4E55-BBA2-41ECCF999E07}">
      <dgm:prSet/>
      <dgm:spPr/>
      <dgm:t>
        <a:bodyPr/>
        <a:lstStyle/>
        <a:p>
          <a:r>
            <a:rPr lang="en-US" b="0" i="0" baseline="0" dirty="0"/>
            <a:t>Issue: Finding Data and use formula to fill that </a:t>
          </a:r>
          <a:endParaRPr lang="en-US" dirty="0"/>
        </a:p>
      </dgm:t>
    </dgm:pt>
    <dgm:pt modelId="{6671DE7C-511B-493E-BA62-CB2A63CB3E6F}" type="parTrans" cxnId="{32427A4B-7AEE-41E8-9CE5-AE14FB7EE095}">
      <dgm:prSet/>
      <dgm:spPr/>
      <dgm:t>
        <a:bodyPr/>
        <a:lstStyle/>
        <a:p>
          <a:endParaRPr lang="en-US"/>
        </a:p>
      </dgm:t>
    </dgm:pt>
    <dgm:pt modelId="{A0901E46-F375-4790-9F3B-5EF92C916956}" type="sibTrans" cxnId="{32427A4B-7AEE-41E8-9CE5-AE14FB7EE095}">
      <dgm:prSet/>
      <dgm:spPr/>
      <dgm:t>
        <a:bodyPr/>
        <a:lstStyle/>
        <a:p>
          <a:endParaRPr lang="en-US"/>
        </a:p>
      </dgm:t>
    </dgm:pt>
    <dgm:pt modelId="{56F630FA-64A4-4572-9C77-B342C80BD89F}">
      <dgm:prSet/>
      <dgm:spPr/>
      <dgm:t>
        <a:bodyPr/>
        <a:lstStyle/>
        <a:p>
          <a:r>
            <a:rPr lang="en-US" b="0" i="0" baseline="0" dirty="0"/>
            <a:t>Examples: </a:t>
          </a:r>
          <a:endParaRPr lang="en-US" dirty="0"/>
        </a:p>
      </dgm:t>
    </dgm:pt>
    <dgm:pt modelId="{3679A74D-8A21-4D7D-B5C8-B042762D29E3}" type="parTrans" cxnId="{FC4CC088-7F29-4356-A917-8E18F560271A}">
      <dgm:prSet/>
      <dgm:spPr/>
      <dgm:t>
        <a:bodyPr/>
        <a:lstStyle/>
        <a:p>
          <a:endParaRPr lang="en-US"/>
        </a:p>
      </dgm:t>
    </dgm:pt>
    <dgm:pt modelId="{F64D33C6-11BB-4C49-980D-7CE0B6E7A27D}" type="sibTrans" cxnId="{FC4CC088-7F29-4356-A917-8E18F560271A}">
      <dgm:prSet/>
      <dgm:spPr/>
      <dgm:t>
        <a:bodyPr/>
        <a:lstStyle/>
        <a:p>
          <a:endParaRPr lang="en-US"/>
        </a:p>
      </dgm:t>
    </dgm:pt>
    <dgm:pt modelId="{4BA11E3E-3732-4E4E-BB5C-E34F1413A8E8}">
      <dgm:prSet/>
      <dgm:spPr/>
      <dgm:t>
        <a:bodyPr/>
        <a:lstStyle/>
        <a:p>
          <a:r>
            <a:rPr lang="en-IN" dirty="0"/>
            <a:t>Population = Male + Female</a:t>
          </a:r>
          <a:endParaRPr lang="en-US" dirty="0"/>
        </a:p>
      </dgm:t>
    </dgm:pt>
    <dgm:pt modelId="{16B60F7E-989F-4BDD-8B19-C2E9989FAA69}" type="parTrans" cxnId="{EB7E16C0-06DF-4253-8393-B9128F12AEAB}">
      <dgm:prSet/>
      <dgm:spPr/>
      <dgm:t>
        <a:bodyPr/>
        <a:lstStyle/>
        <a:p>
          <a:endParaRPr lang="en-US"/>
        </a:p>
      </dgm:t>
    </dgm:pt>
    <dgm:pt modelId="{A80DCB99-8113-49AB-9DB0-57DB38E4C302}" type="sibTrans" cxnId="{EB7E16C0-06DF-4253-8393-B9128F12AEAB}">
      <dgm:prSet/>
      <dgm:spPr/>
      <dgm:t>
        <a:bodyPr/>
        <a:lstStyle/>
        <a:p>
          <a:endParaRPr lang="en-US"/>
        </a:p>
      </dgm:t>
    </dgm:pt>
    <dgm:pt modelId="{0612030C-6359-4F1F-AD75-DDE3F411D64E}">
      <dgm:prSet/>
      <dgm:spPr/>
      <dgm:t>
        <a:bodyPr/>
        <a:lstStyle/>
        <a:p>
          <a:r>
            <a:rPr lang="en-US" b="0" i="0" baseline="0" dirty="0"/>
            <a:t>Solution:</a:t>
          </a:r>
          <a:endParaRPr lang="en-US" dirty="0"/>
        </a:p>
      </dgm:t>
    </dgm:pt>
    <dgm:pt modelId="{1A88EB8F-2947-43F5-92FB-4D48152F5220}" type="sibTrans" cxnId="{A2349C19-37D4-41FC-83ED-FC5FCD812AC4}">
      <dgm:prSet/>
      <dgm:spPr/>
      <dgm:t>
        <a:bodyPr/>
        <a:lstStyle/>
        <a:p>
          <a:endParaRPr lang="en-US"/>
        </a:p>
      </dgm:t>
    </dgm:pt>
    <dgm:pt modelId="{1F61BDF4-B298-419E-8ADF-08DECA84FC5E}" type="parTrans" cxnId="{A2349C19-37D4-41FC-83ED-FC5FCD812AC4}">
      <dgm:prSet/>
      <dgm:spPr/>
      <dgm:t>
        <a:bodyPr/>
        <a:lstStyle/>
        <a:p>
          <a:endParaRPr lang="en-US"/>
        </a:p>
      </dgm:t>
    </dgm:pt>
    <dgm:pt modelId="{AEF93BA6-8145-4F94-BC5F-F0D650FBB03E}">
      <dgm:prSet/>
      <dgm:spPr/>
      <dgm:t>
        <a:bodyPr/>
        <a:lstStyle/>
        <a:p>
          <a:r>
            <a:rPr lang="en-US" dirty="0"/>
            <a:t>Use Formula</a:t>
          </a:r>
        </a:p>
      </dgm:t>
    </dgm:pt>
    <dgm:pt modelId="{9AC9D063-7F84-4040-95EA-2E17832E6D22}" type="parTrans" cxnId="{038B9697-43BA-4A87-8C1A-08B77C763DEF}">
      <dgm:prSet/>
      <dgm:spPr/>
      <dgm:t>
        <a:bodyPr/>
        <a:lstStyle/>
        <a:p>
          <a:endParaRPr lang="en-IN"/>
        </a:p>
      </dgm:t>
    </dgm:pt>
    <dgm:pt modelId="{AA2ACCA8-DC9A-4506-AABD-571AEEAF6554}" type="sibTrans" cxnId="{038B9697-43BA-4A87-8C1A-08B77C763DEF}">
      <dgm:prSet/>
      <dgm:spPr/>
      <dgm:t>
        <a:bodyPr/>
        <a:lstStyle/>
        <a:p>
          <a:endParaRPr lang="en-IN"/>
        </a:p>
      </dgm:t>
    </dgm:pt>
    <dgm:pt modelId="{9307C5D1-AE77-442F-84F0-0C242D8E5443}">
      <dgm:prSet/>
      <dgm:spPr/>
      <dgm:t>
        <a:bodyPr/>
        <a:lstStyle/>
        <a:p>
          <a:r>
            <a:rPr lang="en-US" dirty="0"/>
            <a:t>Use Pandas </a:t>
          </a:r>
        </a:p>
      </dgm:t>
    </dgm:pt>
    <dgm:pt modelId="{35C2B2AD-90D1-4097-A625-4847ACD63FB3}" type="parTrans" cxnId="{71972FF6-4FF4-44C5-8F17-2743AE6B6001}">
      <dgm:prSet/>
      <dgm:spPr/>
      <dgm:t>
        <a:bodyPr/>
        <a:lstStyle/>
        <a:p>
          <a:endParaRPr lang="en-IN"/>
        </a:p>
      </dgm:t>
    </dgm:pt>
    <dgm:pt modelId="{D2E1E7B8-75B7-4BB4-ABA6-F56D0538801C}" type="sibTrans" cxnId="{71972FF6-4FF4-44C5-8F17-2743AE6B6001}">
      <dgm:prSet/>
      <dgm:spPr/>
      <dgm:t>
        <a:bodyPr/>
        <a:lstStyle/>
        <a:p>
          <a:endParaRPr lang="en-IN"/>
        </a:p>
      </dgm:t>
    </dgm:pt>
    <dgm:pt modelId="{A6365836-E301-4B56-92A8-25070A68585C}">
      <dgm:prSet/>
      <dgm:spPr/>
      <dgm:t>
        <a:bodyPr/>
        <a:lstStyle/>
        <a:p>
          <a:r>
            <a:rPr lang="en-IN" dirty="0"/>
            <a:t>Literate = </a:t>
          </a:r>
          <a:r>
            <a:rPr lang="en-IN" dirty="0" err="1"/>
            <a:t>Literate_Male</a:t>
          </a:r>
          <a:r>
            <a:rPr lang="en-IN" dirty="0"/>
            <a:t> + </a:t>
          </a:r>
          <a:r>
            <a:rPr lang="en-IN" dirty="0" err="1"/>
            <a:t>Literate_Female</a:t>
          </a:r>
          <a:endParaRPr lang="en-US" dirty="0"/>
        </a:p>
      </dgm:t>
    </dgm:pt>
    <dgm:pt modelId="{A47A5200-F8FE-451F-86B8-31CE4585A3E5}" type="parTrans" cxnId="{F36DA10E-31D9-445C-8667-736B74539E12}">
      <dgm:prSet/>
      <dgm:spPr/>
      <dgm:t>
        <a:bodyPr/>
        <a:lstStyle/>
        <a:p>
          <a:endParaRPr lang="en-IN"/>
        </a:p>
      </dgm:t>
    </dgm:pt>
    <dgm:pt modelId="{397C2FF5-F639-4BD4-B99C-C8CD1BBC98A8}" type="sibTrans" cxnId="{F36DA10E-31D9-445C-8667-736B74539E12}">
      <dgm:prSet/>
      <dgm:spPr/>
      <dgm:t>
        <a:bodyPr/>
        <a:lstStyle/>
        <a:p>
          <a:endParaRPr lang="en-IN"/>
        </a:p>
      </dgm:t>
    </dgm:pt>
    <dgm:pt modelId="{FC1150BA-5A29-4F3C-81CF-FD0E5F988EE0}">
      <dgm:prSet/>
      <dgm:spPr/>
      <dgm:t>
        <a:bodyPr/>
        <a:lstStyle/>
        <a:p>
          <a:r>
            <a:rPr lang="en-US" dirty="0" err="1"/>
            <a:t>etc</a:t>
          </a:r>
          <a:endParaRPr lang="en-US" dirty="0"/>
        </a:p>
      </dgm:t>
    </dgm:pt>
    <dgm:pt modelId="{5AE09D59-A492-4008-883D-09CD6E91B2DC}" type="parTrans" cxnId="{5DA197A7-D19C-40B7-9192-44652AEF14AB}">
      <dgm:prSet/>
      <dgm:spPr/>
      <dgm:t>
        <a:bodyPr/>
        <a:lstStyle/>
        <a:p>
          <a:endParaRPr lang="en-IN"/>
        </a:p>
      </dgm:t>
    </dgm:pt>
    <dgm:pt modelId="{DC41001E-F558-448F-8A8D-7A71ABED4A05}" type="sibTrans" cxnId="{5DA197A7-D19C-40B7-9192-44652AEF14AB}">
      <dgm:prSet/>
      <dgm:spPr/>
      <dgm:t>
        <a:bodyPr/>
        <a:lstStyle/>
        <a:p>
          <a:endParaRPr lang="en-IN"/>
        </a:p>
      </dgm:t>
    </dgm:pt>
    <dgm:pt modelId="{1F35526F-B4B7-421A-AEC5-1B70EAD1C277}">
      <dgm:prSet/>
      <dgm:spPr/>
      <dgm:t>
        <a:bodyPr/>
        <a:lstStyle/>
        <a:p>
          <a:r>
            <a:rPr lang="en-US" dirty="0"/>
            <a:t>Use Hints</a:t>
          </a:r>
        </a:p>
      </dgm:t>
    </dgm:pt>
    <dgm:pt modelId="{3B792890-8763-4312-86EC-999DE29671FB}" type="parTrans" cxnId="{AFBAFE85-36C7-4185-BEE8-8CA2EA37D41B}">
      <dgm:prSet/>
      <dgm:spPr/>
      <dgm:t>
        <a:bodyPr/>
        <a:lstStyle/>
        <a:p>
          <a:endParaRPr lang="en-IN"/>
        </a:p>
      </dgm:t>
    </dgm:pt>
    <dgm:pt modelId="{E613DB96-9DC8-47A6-831B-AB52978E16C7}" type="sibTrans" cxnId="{AFBAFE85-36C7-4185-BEE8-8CA2EA37D41B}">
      <dgm:prSet/>
      <dgm:spPr/>
      <dgm:t>
        <a:bodyPr/>
        <a:lstStyle/>
        <a:p>
          <a:endParaRPr lang="en-IN"/>
        </a:p>
      </dgm:t>
    </dgm:pt>
    <dgm:pt modelId="{1BDF6FB0-5187-4D2F-80AA-1FFA7FE506F5}" type="pres">
      <dgm:prSet presAssocID="{B1DECBCB-1B97-4BD0-89CE-7A845A1ADAAD}" presName="outerComposite" presStyleCnt="0">
        <dgm:presLayoutVars>
          <dgm:chMax val="5"/>
          <dgm:dir/>
          <dgm:resizeHandles val="exact"/>
        </dgm:presLayoutVars>
      </dgm:prSet>
      <dgm:spPr/>
    </dgm:pt>
    <dgm:pt modelId="{40B35CE1-0FC0-41A3-9818-84576984A256}" type="pres">
      <dgm:prSet presAssocID="{B1DECBCB-1B97-4BD0-89CE-7A845A1ADAAD}" presName="dummyMaxCanvas" presStyleCnt="0">
        <dgm:presLayoutVars/>
      </dgm:prSet>
      <dgm:spPr/>
    </dgm:pt>
    <dgm:pt modelId="{0E70A412-C8CD-4806-A0FB-E32BD6ACDED2}" type="pres">
      <dgm:prSet presAssocID="{B1DECBCB-1B97-4BD0-89CE-7A845A1ADAAD}" presName="ThreeNodes_1" presStyleLbl="node1" presStyleIdx="0" presStyleCnt="3">
        <dgm:presLayoutVars>
          <dgm:bulletEnabled val="1"/>
        </dgm:presLayoutVars>
      </dgm:prSet>
      <dgm:spPr/>
    </dgm:pt>
    <dgm:pt modelId="{E9624743-1C89-45D2-9C79-C069CB3904A8}" type="pres">
      <dgm:prSet presAssocID="{B1DECBCB-1B97-4BD0-89CE-7A845A1ADAAD}" presName="ThreeNodes_2" presStyleLbl="node1" presStyleIdx="1" presStyleCnt="3">
        <dgm:presLayoutVars>
          <dgm:bulletEnabled val="1"/>
        </dgm:presLayoutVars>
      </dgm:prSet>
      <dgm:spPr/>
    </dgm:pt>
    <dgm:pt modelId="{BFE03B54-73CE-4E00-A607-20C660ED39D9}" type="pres">
      <dgm:prSet presAssocID="{B1DECBCB-1B97-4BD0-89CE-7A845A1ADAAD}" presName="ThreeNodes_3" presStyleLbl="node1" presStyleIdx="2" presStyleCnt="3">
        <dgm:presLayoutVars>
          <dgm:bulletEnabled val="1"/>
        </dgm:presLayoutVars>
      </dgm:prSet>
      <dgm:spPr/>
    </dgm:pt>
    <dgm:pt modelId="{766688C7-F323-4FE4-910C-9DABA196141A}" type="pres">
      <dgm:prSet presAssocID="{B1DECBCB-1B97-4BD0-89CE-7A845A1ADAAD}" presName="ThreeConn_1-2" presStyleLbl="fgAccFollowNode1" presStyleIdx="0" presStyleCnt="2">
        <dgm:presLayoutVars>
          <dgm:bulletEnabled val="1"/>
        </dgm:presLayoutVars>
      </dgm:prSet>
      <dgm:spPr/>
    </dgm:pt>
    <dgm:pt modelId="{F559D9E7-BE5C-4961-83D3-2F8920B5E733}" type="pres">
      <dgm:prSet presAssocID="{B1DECBCB-1B97-4BD0-89CE-7A845A1ADAAD}" presName="ThreeConn_2-3" presStyleLbl="fgAccFollowNode1" presStyleIdx="1" presStyleCnt="2">
        <dgm:presLayoutVars>
          <dgm:bulletEnabled val="1"/>
        </dgm:presLayoutVars>
      </dgm:prSet>
      <dgm:spPr/>
    </dgm:pt>
    <dgm:pt modelId="{EDF71867-CDEC-4DA2-ADC4-31802225F539}" type="pres">
      <dgm:prSet presAssocID="{B1DECBCB-1B97-4BD0-89CE-7A845A1ADAAD}" presName="ThreeNodes_1_text" presStyleLbl="node1" presStyleIdx="2" presStyleCnt="3">
        <dgm:presLayoutVars>
          <dgm:bulletEnabled val="1"/>
        </dgm:presLayoutVars>
      </dgm:prSet>
      <dgm:spPr/>
    </dgm:pt>
    <dgm:pt modelId="{77482894-452D-46F8-B40F-B910D1275109}" type="pres">
      <dgm:prSet presAssocID="{B1DECBCB-1B97-4BD0-89CE-7A845A1ADAAD}" presName="ThreeNodes_2_text" presStyleLbl="node1" presStyleIdx="2" presStyleCnt="3">
        <dgm:presLayoutVars>
          <dgm:bulletEnabled val="1"/>
        </dgm:presLayoutVars>
      </dgm:prSet>
      <dgm:spPr/>
    </dgm:pt>
    <dgm:pt modelId="{CCED23CF-4C29-45CF-BB32-F36E5BA535DD}" type="pres">
      <dgm:prSet presAssocID="{B1DECBCB-1B97-4BD0-89CE-7A845A1ADAAD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A5C6000B-399E-471B-8E6E-784023506E0D}" type="presOf" srcId="{F39122FE-01C3-4E55-BBA2-41ECCF999E07}" destId="{EDF71867-CDEC-4DA2-ADC4-31802225F539}" srcOrd="1" destOrd="0" presId="urn:microsoft.com/office/officeart/2005/8/layout/vProcess5"/>
    <dgm:cxn modelId="{80F7530C-2B37-4F9C-946E-44E1A1163DA6}" type="presOf" srcId="{0612030C-6359-4F1F-AD75-DDE3F411D64E}" destId="{E9624743-1C89-45D2-9C79-C069CB3904A8}" srcOrd="0" destOrd="0" presId="urn:microsoft.com/office/officeart/2005/8/layout/vProcess5"/>
    <dgm:cxn modelId="{6FEAC40D-B87A-4D91-8B75-FBB4FA2E30AA}" type="presOf" srcId="{9307C5D1-AE77-442F-84F0-0C242D8E5443}" destId="{E9624743-1C89-45D2-9C79-C069CB3904A8}" srcOrd="0" destOrd="3" presId="urn:microsoft.com/office/officeart/2005/8/layout/vProcess5"/>
    <dgm:cxn modelId="{F36DA10E-31D9-445C-8667-736B74539E12}" srcId="{56F630FA-64A4-4572-9C77-B342C80BD89F}" destId="{A6365836-E301-4B56-92A8-25070A68585C}" srcOrd="1" destOrd="0" parTransId="{A47A5200-F8FE-451F-86B8-31CE4585A3E5}" sibTransId="{397C2FF5-F639-4BD4-B99C-C8CD1BBC98A8}"/>
    <dgm:cxn modelId="{A2349C19-37D4-41FC-83ED-FC5FCD812AC4}" srcId="{B1DECBCB-1B97-4BD0-89CE-7A845A1ADAAD}" destId="{0612030C-6359-4F1F-AD75-DDE3F411D64E}" srcOrd="1" destOrd="0" parTransId="{1F61BDF4-B298-419E-8ADF-08DECA84FC5E}" sibTransId="{1A88EB8F-2947-43F5-92FB-4D48152F5220}"/>
    <dgm:cxn modelId="{69B27722-351A-43BB-950F-7546DED91D2F}" type="presOf" srcId="{FC1150BA-5A29-4F3C-81CF-FD0E5F988EE0}" destId="{CCED23CF-4C29-45CF-BB32-F36E5BA535DD}" srcOrd="1" destOrd="3" presId="urn:microsoft.com/office/officeart/2005/8/layout/vProcess5"/>
    <dgm:cxn modelId="{7D834268-FCA2-43FF-8032-F16B326E6FD2}" type="presOf" srcId="{FC1150BA-5A29-4F3C-81CF-FD0E5F988EE0}" destId="{BFE03B54-73CE-4E00-A607-20C660ED39D9}" srcOrd="0" destOrd="3" presId="urn:microsoft.com/office/officeart/2005/8/layout/vProcess5"/>
    <dgm:cxn modelId="{B13E1A6A-D7FF-4F5C-9DD8-ED9A7D80D0C2}" type="presOf" srcId="{AEF93BA6-8145-4F94-BC5F-F0D650FBB03E}" destId="{E9624743-1C89-45D2-9C79-C069CB3904A8}" srcOrd="0" destOrd="2" presId="urn:microsoft.com/office/officeart/2005/8/layout/vProcess5"/>
    <dgm:cxn modelId="{32427A4B-7AEE-41E8-9CE5-AE14FB7EE095}" srcId="{B1DECBCB-1B97-4BD0-89CE-7A845A1ADAAD}" destId="{F39122FE-01C3-4E55-BBA2-41ECCF999E07}" srcOrd="0" destOrd="0" parTransId="{6671DE7C-511B-493E-BA62-CB2A63CB3E6F}" sibTransId="{A0901E46-F375-4790-9F3B-5EF92C916956}"/>
    <dgm:cxn modelId="{775AF44D-8105-4803-AECF-DD49C0582CDE}" type="presOf" srcId="{0612030C-6359-4F1F-AD75-DDE3F411D64E}" destId="{77482894-452D-46F8-B40F-B910D1275109}" srcOrd="1" destOrd="0" presId="urn:microsoft.com/office/officeart/2005/8/layout/vProcess5"/>
    <dgm:cxn modelId="{0D80254E-6A8B-4E29-958B-BA8A96E297B4}" type="presOf" srcId="{1F35526F-B4B7-421A-AEC5-1B70EAD1C277}" destId="{E9624743-1C89-45D2-9C79-C069CB3904A8}" srcOrd="0" destOrd="1" presId="urn:microsoft.com/office/officeart/2005/8/layout/vProcess5"/>
    <dgm:cxn modelId="{1663BC55-4111-4815-B780-4306600EDD09}" type="presOf" srcId="{1F35526F-B4B7-421A-AEC5-1B70EAD1C277}" destId="{77482894-452D-46F8-B40F-B910D1275109}" srcOrd="1" destOrd="1" presId="urn:microsoft.com/office/officeart/2005/8/layout/vProcess5"/>
    <dgm:cxn modelId="{10069856-D9C0-4842-ACE9-375AE09F82EA}" type="presOf" srcId="{AEF93BA6-8145-4F94-BC5F-F0D650FBB03E}" destId="{77482894-452D-46F8-B40F-B910D1275109}" srcOrd="1" destOrd="2" presId="urn:microsoft.com/office/officeart/2005/8/layout/vProcess5"/>
    <dgm:cxn modelId="{7248D958-5C95-4329-810A-D9648EBCAD22}" type="presOf" srcId="{A0901E46-F375-4790-9F3B-5EF92C916956}" destId="{766688C7-F323-4FE4-910C-9DABA196141A}" srcOrd="0" destOrd="0" presId="urn:microsoft.com/office/officeart/2005/8/layout/vProcess5"/>
    <dgm:cxn modelId="{F56DD159-1705-47FA-A98B-C203D8E5CFC3}" type="presOf" srcId="{A6365836-E301-4B56-92A8-25070A68585C}" destId="{CCED23CF-4C29-45CF-BB32-F36E5BA535DD}" srcOrd="1" destOrd="2" presId="urn:microsoft.com/office/officeart/2005/8/layout/vProcess5"/>
    <dgm:cxn modelId="{2E6E657E-2846-418C-AB7A-C8D09D876DA9}" type="presOf" srcId="{56F630FA-64A4-4572-9C77-B342C80BD89F}" destId="{BFE03B54-73CE-4E00-A607-20C660ED39D9}" srcOrd="0" destOrd="0" presId="urn:microsoft.com/office/officeart/2005/8/layout/vProcess5"/>
    <dgm:cxn modelId="{AFBAFE85-36C7-4185-BEE8-8CA2EA37D41B}" srcId="{0612030C-6359-4F1F-AD75-DDE3F411D64E}" destId="{1F35526F-B4B7-421A-AEC5-1B70EAD1C277}" srcOrd="0" destOrd="0" parTransId="{3B792890-8763-4312-86EC-999DE29671FB}" sibTransId="{E613DB96-9DC8-47A6-831B-AB52978E16C7}"/>
    <dgm:cxn modelId="{FC4CC088-7F29-4356-A917-8E18F560271A}" srcId="{B1DECBCB-1B97-4BD0-89CE-7A845A1ADAAD}" destId="{56F630FA-64A4-4572-9C77-B342C80BD89F}" srcOrd="2" destOrd="0" parTransId="{3679A74D-8A21-4D7D-B5C8-B042762D29E3}" sibTransId="{F64D33C6-11BB-4C49-980D-7CE0B6E7A27D}"/>
    <dgm:cxn modelId="{038B9697-43BA-4A87-8C1A-08B77C763DEF}" srcId="{0612030C-6359-4F1F-AD75-DDE3F411D64E}" destId="{AEF93BA6-8145-4F94-BC5F-F0D650FBB03E}" srcOrd="1" destOrd="0" parTransId="{9AC9D063-7F84-4040-95EA-2E17832E6D22}" sibTransId="{AA2ACCA8-DC9A-4506-AABD-571AEEAF6554}"/>
    <dgm:cxn modelId="{5DA197A7-D19C-40B7-9192-44652AEF14AB}" srcId="{56F630FA-64A4-4572-9C77-B342C80BD89F}" destId="{FC1150BA-5A29-4F3C-81CF-FD0E5F988EE0}" srcOrd="2" destOrd="0" parTransId="{5AE09D59-A492-4008-883D-09CD6E91B2DC}" sibTransId="{DC41001E-F558-448F-8A8D-7A71ABED4A05}"/>
    <dgm:cxn modelId="{AFECE7A9-A8B5-4845-B53A-160DA2784DAF}" type="presOf" srcId="{4BA11E3E-3732-4E4E-BB5C-E34F1413A8E8}" destId="{CCED23CF-4C29-45CF-BB32-F36E5BA535DD}" srcOrd="1" destOrd="1" presId="urn:microsoft.com/office/officeart/2005/8/layout/vProcess5"/>
    <dgm:cxn modelId="{5B8ADCB1-C875-4F8E-BBA5-D478B70BBDA0}" type="presOf" srcId="{F39122FE-01C3-4E55-BBA2-41ECCF999E07}" destId="{0E70A412-C8CD-4806-A0FB-E32BD6ACDED2}" srcOrd="0" destOrd="0" presId="urn:microsoft.com/office/officeart/2005/8/layout/vProcess5"/>
    <dgm:cxn modelId="{47D2F4BC-D181-4556-9D0A-A6582E5290CA}" type="presOf" srcId="{A6365836-E301-4B56-92A8-25070A68585C}" destId="{BFE03B54-73CE-4E00-A607-20C660ED39D9}" srcOrd="0" destOrd="2" presId="urn:microsoft.com/office/officeart/2005/8/layout/vProcess5"/>
    <dgm:cxn modelId="{EB7E16C0-06DF-4253-8393-B9128F12AEAB}" srcId="{56F630FA-64A4-4572-9C77-B342C80BD89F}" destId="{4BA11E3E-3732-4E4E-BB5C-E34F1413A8E8}" srcOrd="0" destOrd="0" parTransId="{16B60F7E-989F-4BDD-8B19-C2E9989FAA69}" sibTransId="{A80DCB99-8113-49AB-9DB0-57DB38E4C302}"/>
    <dgm:cxn modelId="{2F631CC2-3567-4420-A010-25C07F4443AE}" type="presOf" srcId="{1A88EB8F-2947-43F5-92FB-4D48152F5220}" destId="{F559D9E7-BE5C-4961-83D3-2F8920B5E733}" srcOrd="0" destOrd="0" presId="urn:microsoft.com/office/officeart/2005/8/layout/vProcess5"/>
    <dgm:cxn modelId="{3AB909CB-FBF7-4D74-8D39-57B9FF992D9A}" type="presOf" srcId="{9307C5D1-AE77-442F-84F0-0C242D8E5443}" destId="{77482894-452D-46F8-B40F-B910D1275109}" srcOrd="1" destOrd="3" presId="urn:microsoft.com/office/officeart/2005/8/layout/vProcess5"/>
    <dgm:cxn modelId="{415899EB-4AA0-4B8D-99BF-13C604E2C115}" type="presOf" srcId="{B1DECBCB-1B97-4BD0-89CE-7A845A1ADAAD}" destId="{1BDF6FB0-5187-4D2F-80AA-1FFA7FE506F5}" srcOrd="0" destOrd="0" presId="urn:microsoft.com/office/officeart/2005/8/layout/vProcess5"/>
    <dgm:cxn modelId="{AE63DDF0-AF8A-4790-84A8-DCB961FAD954}" type="presOf" srcId="{4BA11E3E-3732-4E4E-BB5C-E34F1413A8E8}" destId="{BFE03B54-73CE-4E00-A607-20C660ED39D9}" srcOrd="0" destOrd="1" presId="urn:microsoft.com/office/officeart/2005/8/layout/vProcess5"/>
    <dgm:cxn modelId="{71972FF6-4FF4-44C5-8F17-2743AE6B6001}" srcId="{0612030C-6359-4F1F-AD75-DDE3F411D64E}" destId="{9307C5D1-AE77-442F-84F0-0C242D8E5443}" srcOrd="2" destOrd="0" parTransId="{35C2B2AD-90D1-4097-A625-4847ACD63FB3}" sibTransId="{D2E1E7B8-75B7-4BB4-ABA6-F56D0538801C}"/>
    <dgm:cxn modelId="{FBAAE7F8-A3DA-47EA-B9AA-CBC3546E92F1}" type="presOf" srcId="{56F630FA-64A4-4572-9C77-B342C80BD89F}" destId="{CCED23CF-4C29-45CF-BB32-F36E5BA535DD}" srcOrd="1" destOrd="0" presId="urn:microsoft.com/office/officeart/2005/8/layout/vProcess5"/>
    <dgm:cxn modelId="{DF96CD5E-6AF3-488A-A29C-3883746E15B0}" type="presParOf" srcId="{1BDF6FB0-5187-4D2F-80AA-1FFA7FE506F5}" destId="{40B35CE1-0FC0-41A3-9818-84576984A256}" srcOrd="0" destOrd="0" presId="urn:microsoft.com/office/officeart/2005/8/layout/vProcess5"/>
    <dgm:cxn modelId="{EA51A575-8100-418F-B072-56BF8C66303C}" type="presParOf" srcId="{1BDF6FB0-5187-4D2F-80AA-1FFA7FE506F5}" destId="{0E70A412-C8CD-4806-A0FB-E32BD6ACDED2}" srcOrd="1" destOrd="0" presId="urn:microsoft.com/office/officeart/2005/8/layout/vProcess5"/>
    <dgm:cxn modelId="{EBE73DAD-BD99-4164-B42B-3CD10391BE68}" type="presParOf" srcId="{1BDF6FB0-5187-4D2F-80AA-1FFA7FE506F5}" destId="{E9624743-1C89-45D2-9C79-C069CB3904A8}" srcOrd="2" destOrd="0" presId="urn:microsoft.com/office/officeart/2005/8/layout/vProcess5"/>
    <dgm:cxn modelId="{984E4237-7233-4B28-AA0A-227E20DCE506}" type="presParOf" srcId="{1BDF6FB0-5187-4D2F-80AA-1FFA7FE506F5}" destId="{BFE03B54-73CE-4E00-A607-20C660ED39D9}" srcOrd="3" destOrd="0" presId="urn:microsoft.com/office/officeart/2005/8/layout/vProcess5"/>
    <dgm:cxn modelId="{7168F322-C3E2-49E3-86A8-C461D65BB98B}" type="presParOf" srcId="{1BDF6FB0-5187-4D2F-80AA-1FFA7FE506F5}" destId="{766688C7-F323-4FE4-910C-9DABA196141A}" srcOrd="4" destOrd="0" presId="urn:microsoft.com/office/officeart/2005/8/layout/vProcess5"/>
    <dgm:cxn modelId="{022B019E-FD8C-4059-B86F-D5E1F27FA969}" type="presParOf" srcId="{1BDF6FB0-5187-4D2F-80AA-1FFA7FE506F5}" destId="{F559D9E7-BE5C-4961-83D3-2F8920B5E733}" srcOrd="5" destOrd="0" presId="urn:microsoft.com/office/officeart/2005/8/layout/vProcess5"/>
    <dgm:cxn modelId="{1E5CB1DB-E29C-4DFE-8DBA-B793D47838C0}" type="presParOf" srcId="{1BDF6FB0-5187-4D2F-80AA-1FFA7FE506F5}" destId="{EDF71867-CDEC-4DA2-ADC4-31802225F539}" srcOrd="6" destOrd="0" presId="urn:microsoft.com/office/officeart/2005/8/layout/vProcess5"/>
    <dgm:cxn modelId="{AB02D9EE-21B4-456E-9B0C-7122C2138F6C}" type="presParOf" srcId="{1BDF6FB0-5187-4D2F-80AA-1FFA7FE506F5}" destId="{77482894-452D-46F8-B40F-B910D1275109}" srcOrd="7" destOrd="0" presId="urn:microsoft.com/office/officeart/2005/8/layout/vProcess5"/>
    <dgm:cxn modelId="{F775F288-D555-4EF9-825F-7ACB11369A7F}" type="presParOf" srcId="{1BDF6FB0-5187-4D2F-80AA-1FFA7FE506F5}" destId="{CCED23CF-4C29-45CF-BB32-F36E5BA535DD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BB908D-BC9D-4A20-8C7B-08089CE87232}">
      <dsp:nvSpPr>
        <dsp:cNvPr id="0" name=""/>
        <dsp:cNvSpPr/>
      </dsp:nvSpPr>
      <dsp:spPr>
        <a:xfrm>
          <a:off x="0" y="0"/>
          <a:ext cx="5306413" cy="153587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 baseline="0" dirty="0"/>
            <a:t>Issue: Some Column names are different. </a:t>
          </a:r>
          <a:endParaRPr lang="en-US" sz="1900" kern="1200" dirty="0"/>
        </a:p>
      </dsp:txBody>
      <dsp:txXfrm>
        <a:off x="44984" y="44984"/>
        <a:ext cx="3649082" cy="1445909"/>
      </dsp:txXfrm>
    </dsp:sp>
    <dsp:sp modelId="{54341EF3-E262-44A6-8D38-862EBCB2A87E}">
      <dsp:nvSpPr>
        <dsp:cNvPr id="0" name=""/>
        <dsp:cNvSpPr/>
      </dsp:nvSpPr>
      <dsp:spPr>
        <a:xfrm>
          <a:off x="468212" y="1791857"/>
          <a:ext cx="5306413" cy="153587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 baseline="0" dirty="0"/>
            <a:t>Solution: Standardize format. </a:t>
          </a:r>
          <a:endParaRPr lang="en-US" sz="19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Removing space 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Proper Formatting</a:t>
          </a:r>
        </a:p>
      </dsp:txBody>
      <dsp:txXfrm>
        <a:off x="513196" y="1836841"/>
        <a:ext cx="3749911" cy="1445909"/>
      </dsp:txXfrm>
    </dsp:sp>
    <dsp:sp modelId="{39AB50F9-6837-40DD-B15E-7FA5841ACB9E}">
      <dsp:nvSpPr>
        <dsp:cNvPr id="0" name=""/>
        <dsp:cNvSpPr/>
      </dsp:nvSpPr>
      <dsp:spPr>
        <a:xfrm>
          <a:off x="936425" y="3583714"/>
          <a:ext cx="5306413" cy="153587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 baseline="0" dirty="0"/>
            <a:t>Examples: </a:t>
          </a:r>
          <a:endParaRPr lang="en-US" sz="19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500" kern="1200" dirty="0"/>
            <a:t>State name to State/UT</a:t>
          </a:r>
          <a:endParaRPr lang="en-U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⮚"/>
          </a:pPr>
          <a:r>
            <a:rPr lang="en-IN" sz="1500" kern="1200" dirty="0"/>
            <a:t>District name to District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⮚"/>
          </a:pPr>
          <a:r>
            <a:rPr lang="en-IN" sz="1500" kern="1200" dirty="0" err="1"/>
            <a:t>Male_Literate</a:t>
          </a:r>
          <a:r>
            <a:rPr lang="en-IN" sz="1500" kern="1200" dirty="0"/>
            <a:t> to </a:t>
          </a:r>
          <a:r>
            <a:rPr lang="en-IN" sz="1500" kern="1200" dirty="0" err="1"/>
            <a:t>Literate_Male</a:t>
          </a:r>
          <a:endParaRPr lang="en-IN" sz="1500" kern="1200" dirty="0"/>
        </a:p>
      </dsp:txBody>
      <dsp:txXfrm>
        <a:off x="981409" y="3628698"/>
        <a:ext cx="3749911" cy="1445909"/>
      </dsp:txXfrm>
    </dsp:sp>
    <dsp:sp modelId="{842EF46C-086D-4DFF-9E3A-408C11C616BD}">
      <dsp:nvSpPr>
        <dsp:cNvPr id="0" name=""/>
        <dsp:cNvSpPr/>
      </dsp:nvSpPr>
      <dsp:spPr>
        <a:xfrm>
          <a:off x="4308092" y="1164707"/>
          <a:ext cx="998320" cy="998320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4532714" y="1164707"/>
        <a:ext cx="549076" cy="751236"/>
      </dsp:txXfrm>
    </dsp:sp>
    <dsp:sp modelId="{886EEA3C-199C-4784-B9C6-04F80101DC28}">
      <dsp:nvSpPr>
        <dsp:cNvPr id="0" name=""/>
        <dsp:cNvSpPr/>
      </dsp:nvSpPr>
      <dsp:spPr>
        <a:xfrm>
          <a:off x="4776305" y="2946325"/>
          <a:ext cx="998320" cy="998320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5000927" y="2946325"/>
        <a:ext cx="549076" cy="75123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EE66749-076C-4856-849F-CE52C156AA22}">
      <dsp:nvSpPr>
        <dsp:cNvPr id="0" name=""/>
        <dsp:cNvSpPr/>
      </dsp:nvSpPr>
      <dsp:spPr>
        <a:xfrm>
          <a:off x="0" y="3853787"/>
          <a:ext cx="6242839" cy="126489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56464" tIns="156464" rIns="156464" bIns="15646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 baseline="0"/>
            <a:t>Examples: </a:t>
          </a:r>
          <a:endParaRPr lang="en-US" sz="2200" kern="1200"/>
        </a:p>
      </dsp:txBody>
      <dsp:txXfrm>
        <a:off x="0" y="3853787"/>
        <a:ext cx="6242839" cy="683045"/>
      </dsp:txXfrm>
    </dsp:sp>
    <dsp:sp modelId="{130A27DA-97CB-4370-8798-43878EC547F2}">
      <dsp:nvSpPr>
        <dsp:cNvPr id="0" name=""/>
        <dsp:cNvSpPr/>
      </dsp:nvSpPr>
      <dsp:spPr>
        <a:xfrm>
          <a:off x="3048" y="4511535"/>
          <a:ext cx="2078914" cy="581853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20320" rIns="113792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baseline="0"/>
            <a:t>Andaman and Nicobar Islands </a:t>
          </a:r>
          <a:endParaRPr lang="en-US" sz="1600" kern="1200"/>
        </a:p>
      </dsp:txBody>
      <dsp:txXfrm>
        <a:off x="3048" y="4511535"/>
        <a:ext cx="2078914" cy="581853"/>
      </dsp:txXfrm>
    </dsp:sp>
    <dsp:sp modelId="{E8D84B81-34EF-44D0-B597-589552BE39AE}">
      <dsp:nvSpPr>
        <dsp:cNvPr id="0" name=""/>
        <dsp:cNvSpPr/>
      </dsp:nvSpPr>
      <dsp:spPr>
        <a:xfrm>
          <a:off x="2081962" y="4511535"/>
          <a:ext cx="2078914" cy="581853"/>
        </a:xfrm>
        <a:prstGeom prst="rect">
          <a:avLst/>
        </a:prstGeom>
        <a:solidFill>
          <a:schemeClr val="accent2">
            <a:tint val="40000"/>
            <a:alpha val="90000"/>
            <a:hueOff val="3268775"/>
            <a:satOff val="1042"/>
            <a:lumOff val="546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3268775"/>
              <a:satOff val="1042"/>
              <a:lumOff val="54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20320" rIns="113792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baseline="0"/>
            <a:t>Arunachal Pradesh </a:t>
          </a:r>
          <a:endParaRPr lang="en-US" sz="1600" kern="1200"/>
        </a:p>
      </dsp:txBody>
      <dsp:txXfrm>
        <a:off x="2081962" y="4511535"/>
        <a:ext cx="2078914" cy="581853"/>
      </dsp:txXfrm>
    </dsp:sp>
    <dsp:sp modelId="{2BFE1C50-5CF1-44B4-AC47-5BA4DD504BE0}">
      <dsp:nvSpPr>
        <dsp:cNvPr id="0" name=""/>
        <dsp:cNvSpPr/>
      </dsp:nvSpPr>
      <dsp:spPr>
        <a:xfrm>
          <a:off x="4160876" y="4511535"/>
          <a:ext cx="2078914" cy="581853"/>
        </a:xfrm>
        <a:prstGeom prst="rect">
          <a:avLst/>
        </a:prstGeom>
        <a:solidFill>
          <a:schemeClr val="accent2">
            <a:tint val="40000"/>
            <a:alpha val="90000"/>
            <a:hueOff val="6537551"/>
            <a:satOff val="2084"/>
            <a:lumOff val="1092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6537551"/>
              <a:satOff val="2084"/>
              <a:lumOff val="109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20320" rIns="113792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baseline="0"/>
            <a:t>Bihar</a:t>
          </a:r>
          <a:endParaRPr lang="en-US" sz="1600" kern="1200"/>
        </a:p>
      </dsp:txBody>
      <dsp:txXfrm>
        <a:off x="4160876" y="4511535"/>
        <a:ext cx="2078914" cy="581853"/>
      </dsp:txXfrm>
    </dsp:sp>
    <dsp:sp modelId="{E41EB1EF-6081-4A63-A711-770412175A1B}">
      <dsp:nvSpPr>
        <dsp:cNvPr id="0" name=""/>
        <dsp:cNvSpPr/>
      </dsp:nvSpPr>
      <dsp:spPr>
        <a:xfrm rot="10800000">
          <a:off x="0" y="1927346"/>
          <a:ext cx="6242839" cy="1945414"/>
        </a:xfrm>
        <a:prstGeom prst="upArrowCallout">
          <a:avLst/>
        </a:prstGeom>
        <a:solidFill>
          <a:schemeClr val="accent2">
            <a:hueOff val="6474219"/>
            <a:satOff val="1001"/>
            <a:lumOff val="3922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56464" tIns="156464" rIns="156464" bIns="15646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 baseline="0"/>
            <a:t>Solution: Standardize format. </a:t>
          </a:r>
          <a:endParaRPr lang="en-US" sz="2200" kern="1200"/>
        </a:p>
      </dsp:txBody>
      <dsp:txXfrm rot="-10800000">
        <a:off x="0" y="1927346"/>
        <a:ext cx="6242839" cy="682840"/>
      </dsp:txXfrm>
    </dsp:sp>
    <dsp:sp modelId="{80BE67BA-7F5B-41DE-B2AE-AF9E117D4397}">
      <dsp:nvSpPr>
        <dsp:cNvPr id="0" name=""/>
        <dsp:cNvSpPr/>
      </dsp:nvSpPr>
      <dsp:spPr>
        <a:xfrm>
          <a:off x="0" y="2610187"/>
          <a:ext cx="3121419" cy="581679"/>
        </a:xfrm>
        <a:prstGeom prst="rect">
          <a:avLst/>
        </a:prstGeom>
        <a:solidFill>
          <a:schemeClr val="accent2">
            <a:tint val="40000"/>
            <a:alpha val="90000"/>
            <a:hueOff val="9806327"/>
            <a:satOff val="3126"/>
            <a:lumOff val="1638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9806327"/>
              <a:satOff val="3126"/>
              <a:lumOff val="163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20320" rIns="113792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baseline="0" dirty="0"/>
            <a:t>First letter of each word uppercase (except "and"). </a:t>
          </a:r>
          <a:endParaRPr lang="en-US" sz="1600" kern="1200" dirty="0"/>
        </a:p>
      </dsp:txBody>
      <dsp:txXfrm>
        <a:off x="0" y="2610187"/>
        <a:ext cx="3121419" cy="581679"/>
      </dsp:txXfrm>
    </dsp:sp>
    <dsp:sp modelId="{40CEC9D7-F41C-421E-89C7-B0A51B779DE4}">
      <dsp:nvSpPr>
        <dsp:cNvPr id="0" name=""/>
        <dsp:cNvSpPr/>
      </dsp:nvSpPr>
      <dsp:spPr>
        <a:xfrm>
          <a:off x="3121419" y="2610187"/>
          <a:ext cx="3121419" cy="581679"/>
        </a:xfrm>
        <a:prstGeom prst="rect">
          <a:avLst/>
        </a:prstGeom>
        <a:solidFill>
          <a:schemeClr val="accent2">
            <a:tint val="40000"/>
            <a:alpha val="90000"/>
            <a:hueOff val="13075102"/>
            <a:satOff val="4168"/>
            <a:lumOff val="2184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13075102"/>
              <a:satOff val="4168"/>
              <a:lumOff val="218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20320" rIns="113792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baseline="0"/>
            <a:t>"And" remains lowercase. </a:t>
          </a:r>
          <a:endParaRPr lang="en-US" sz="1600" kern="1200"/>
        </a:p>
      </dsp:txBody>
      <dsp:txXfrm>
        <a:off x="3121419" y="2610187"/>
        <a:ext cx="3121419" cy="581679"/>
      </dsp:txXfrm>
    </dsp:sp>
    <dsp:sp modelId="{0F61F2B8-B0CA-44AD-96F7-2B592D951177}">
      <dsp:nvSpPr>
        <dsp:cNvPr id="0" name=""/>
        <dsp:cNvSpPr/>
      </dsp:nvSpPr>
      <dsp:spPr>
        <a:xfrm rot="10800000">
          <a:off x="0" y="904"/>
          <a:ext cx="6242839" cy="1945414"/>
        </a:xfrm>
        <a:prstGeom prst="upArrowCallout">
          <a:avLst/>
        </a:prstGeom>
        <a:solidFill>
          <a:schemeClr val="accent2">
            <a:hueOff val="12948438"/>
            <a:satOff val="2002"/>
            <a:lumOff val="7844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56464" tIns="156464" rIns="156464" bIns="15646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 baseline="0"/>
            <a:t>Issue: State/UT names in all caps. </a:t>
          </a:r>
          <a:endParaRPr lang="en-US" sz="2200" kern="1200"/>
        </a:p>
      </dsp:txBody>
      <dsp:txXfrm rot="10800000">
        <a:off x="0" y="904"/>
        <a:ext cx="6242839" cy="126407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3B259C-04CB-4685-A2BA-E597AAEBC52E}">
      <dsp:nvSpPr>
        <dsp:cNvPr id="0" name=""/>
        <dsp:cNvSpPr/>
      </dsp:nvSpPr>
      <dsp:spPr>
        <a:xfrm>
          <a:off x="0" y="0"/>
          <a:ext cx="5306413" cy="153587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 baseline="0" dirty="0"/>
            <a:t>Issue: Change State name of specify District. </a:t>
          </a:r>
          <a:endParaRPr lang="en-US" sz="1900" kern="1200" dirty="0"/>
        </a:p>
      </dsp:txBody>
      <dsp:txXfrm>
        <a:off x="44984" y="44984"/>
        <a:ext cx="3649082" cy="1445909"/>
      </dsp:txXfrm>
    </dsp:sp>
    <dsp:sp modelId="{11AE13F0-BC33-4122-83B5-36379CA74D61}">
      <dsp:nvSpPr>
        <dsp:cNvPr id="0" name=""/>
        <dsp:cNvSpPr/>
      </dsp:nvSpPr>
      <dsp:spPr>
        <a:xfrm>
          <a:off x="468212" y="1791857"/>
          <a:ext cx="5306413" cy="153587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 baseline="0" dirty="0"/>
            <a:t>Solution: Standardize format. </a:t>
          </a:r>
          <a:endParaRPr lang="en-US" sz="19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Rename State Name 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Andhra Pradesh to Telangana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Jammu and Kashmir to Ladakh</a:t>
          </a:r>
        </a:p>
      </dsp:txBody>
      <dsp:txXfrm>
        <a:off x="513196" y="1836841"/>
        <a:ext cx="3749911" cy="1445909"/>
      </dsp:txXfrm>
    </dsp:sp>
    <dsp:sp modelId="{D2D9F6B9-7B17-48B8-9787-4AEDF0A7E957}">
      <dsp:nvSpPr>
        <dsp:cNvPr id="0" name=""/>
        <dsp:cNvSpPr/>
      </dsp:nvSpPr>
      <dsp:spPr>
        <a:xfrm>
          <a:off x="936425" y="3583714"/>
          <a:ext cx="5306413" cy="153587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 baseline="0" dirty="0"/>
            <a:t>Examples: </a:t>
          </a:r>
          <a:endParaRPr lang="en-US" sz="19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Adilabad in Ap to Telangana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Nizamabad in Ap to Telangana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 err="1"/>
            <a:t>etc</a:t>
          </a:r>
          <a:endParaRPr lang="en-US" sz="1500" kern="1200" dirty="0"/>
        </a:p>
      </dsp:txBody>
      <dsp:txXfrm>
        <a:off x="981409" y="3628698"/>
        <a:ext cx="3749911" cy="1445909"/>
      </dsp:txXfrm>
    </dsp:sp>
    <dsp:sp modelId="{AD655CA8-A155-46CC-87C1-BBBEF56222ED}">
      <dsp:nvSpPr>
        <dsp:cNvPr id="0" name=""/>
        <dsp:cNvSpPr/>
      </dsp:nvSpPr>
      <dsp:spPr>
        <a:xfrm>
          <a:off x="4308092" y="1164707"/>
          <a:ext cx="998320" cy="998320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4532714" y="1164707"/>
        <a:ext cx="549076" cy="751236"/>
      </dsp:txXfrm>
    </dsp:sp>
    <dsp:sp modelId="{052CCA41-C353-4211-A2B7-831DAC24CF5F}">
      <dsp:nvSpPr>
        <dsp:cNvPr id="0" name=""/>
        <dsp:cNvSpPr/>
      </dsp:nvSpPr>
      <dsp:spPr>
        <a:xfrm>
          <a:off x="4776305" y="2946325"/>
          <a:ext cx="998320" cy="998320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5000927" y="2946325"/>
        <a:ext cx="549076" cy="75123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70A412-C8CD-4806-A0FB-E32BD6ACDED2}">
      <dsp:nvSpPr>
        <dsp:cNvPr id="0" name=""/>
        <dsp:cNvSpPr/>
      </dsp:nvSpPr>
      <dsp:spPr>
        <a:xfrm>
          <a:off x="0" y="0"/>
          <a:ext cx="5306413" cy="153587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 baseline="0" dirty="0"/>
            <a:t>Issue: Finding Data and use formula to fill that </a:t>
          </a:r>
          <a:endParaRPr lang="en-US" sz="1900" kern="1200" dirty="0"/>
        </a:p>
      </dsp:txBody>
      <dsp:txXfrm>
        <a:off x="44984" y="44984"/>
        <a:ext cx="3649082" cy="1445909"/>
      </dsp:txXfrm>
    </dsp:sp>
    <dsp:sp modelId="{E9624743-1C89-45D2-9C79-C069CB3904A8}">
      <dsp:nvSpPr>
        <dsp:cNvPr id="0" name=""/>
        <dsp:cNvSpPr/>
      </dsp:nvSpPr>
      <dsp:spPr>
        <a:xfrm>
          <a:off x="468212" y="1791857"/>
          <a:ext cx="5306413" cy="153587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 baseline="0" dirty="0"/>
            <a:t>Solution:</a:t>
          </a:r>
          <a:endParaRPr lang="en-US" sz="19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Use Hints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Use Formula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Use Pandas </a:t>
          </a:r>
        </a:p>
      </dsp:txBody>
      <dsp:txXfrm>
        <a:off x="513196" y="1836841"/>
        <a:ext cx="3749911" cy="1445909"/>
      </dsp:txXfrm>
    </dsp:sp>
    <dsp:sp modelId="{BFE03B54-73CE-4E00-A607-20C660ED39D9}">
      <dsp:nvSpPr>
        <dsp:cNvPr id="0" name=""/>
        <dsp:cNvSpPr/>
      </dsp:nvSpPr>
      <dsp:spPr>
        <a:xfrm>
          <a:off x="936425" y="3583714"/>
          <a:ext cx="5306413" cy="153587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 baseline="0" dirty="0"/>
            <a:t>Examples: </a:t>
          </a:r>
          <a:endParaRPr lang="en-US" sz="19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500" kern="1200" dirty="0"/>
            <a:t>Population = Male + Female</a:t>
          </a:r>
          <a:endParaRPr lang="en-U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500" kern="1200" dirty="0"/>
            <a:t>Literate = </a:t>
          </a:r>
          <a:r>
            <a:rPr lang="en-IN" sz="1500" kern="1200" dirty="0" err="1"/>
            <a:t>Literate_Male</a:t>
          </a:r>
          <a:r>
            <a:rPr lang="en-IN" sz="1500" kern="1200" dirty="0"/>
            <a:t> + </a:t>
          </a:r>
          <a:r>
            <a:rPr lang="en-IN" sz="1500" kern="1200" dirty="0" err="1"/>
            <a:t>Literate_Female</a:t>
          </a:r>
          <a:endParaRPr lang="en-U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 err="1"/>
            <a:t>etc</a:t>
          </a:r>
          <a:endParaRPr lang="en-US" sz="1500" kern="1200" dirty="0"/>
        </a:p>
      </dsp:txBody>
      <dsp:txXfrm>
        <a:off x="981409" y="3628698"/>
        <a:ext cx="3749911" cy="1445909"/>
      </dsp:txXfrm>
    </dsp:sp>
    <dsp:sp modelId="{766688C7-F323-4FE4-910C-9DABA196141A}">
      <dsp:nvSpPr>
        <dsp:cNvPr id="0" name=""/>
        <dsp:cNvSpPr/>
      </dsp:nvSpPr>
      <dsp:spPr>
        <a:xfrm>
          <a:off x="4308092" y="1164707"/>
          <a:ext cx="998320" cy="998320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4532714" y="1164707"/>
        <a:ext cx="549076" cy="751236"/>
      </dsp:txXfrm>
    </dsp:sp>
    <dsp:sp modelId="{F559D9E7-BE5C-4961-83D3-2F8920B5E733}">
      <dsp:nvSpPr>
        <dsp:cNvPr id="0" name=""/>
        <dsp:cNvSpPr/>
      </dsp:nvSpPr>
      <dsp:spPr>
        <a:xfrm>
          <a:off x="4776305" y="2946325"/>
          <a:ext cx="998320" cy="998320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5000927" y="2946325"/>
        <a:ext cx="549076" cy="75123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2426ABF-A8C0-D94B-8DA4-89B3D95177F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73E1C36-C21F-0B70-27E7-5B59DAE2756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7769225" y="0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970FB6-164E-0840-A35B-09E9F3D45F76}" type="datetimeyyyy">
              <a:rPr lang="en-US" smtClean="0"/>
              <a:t>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942066-244B-8673-5E9A-26E4265AD0B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23161625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30EE97-1F54-6631-A4BB-FD938296488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7769225" y="23161625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0BD0AB-C59E-4A46-83D3-F07787446BA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3783596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04T04:11:42.08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0,'296'21,"-67"-1,-115-19,31 1,-49 15,5 0,486-10,-325-10,-131 1,147 6,-245 0,45 12,-47-9,49 5,-47-10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04T04:11:45.03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45,'49'-2,"72"-13,-2 0,623 3,-488 14,592-1,-808-1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04T04:11:47.34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85,'8'-1,"-1"0,1-1,-1 0,0 0,14-6,10-3,48-7,1 3,0 3,1 4,110 3,804 8,-956-3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04T04:12:54.99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84,'6'0,"209"-5,-171 1,-1-1,79-22,-82 16,1 1,1 2,-1 2,1 2,0 1,1 2,-1 3,0 1,41 8,17 3,0-5,152-5,-221-4,-15-1,0 1,0 1,0 1,-1 0,1 0,-1 2,1 0,-1 1,0 0,-1 1,1 1,-1 1,-1 0,1 0,-1 1,-1 1,22 21,-28-25,0-1,0 1,1-1,-1-1,9 5,8 3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04T04:17:10.07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1,'2009'0,"-1974"0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04T04:17:13.78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47,'10'0,"17"0,-1 0,1-2,-1 0,42-11,-30 4,1 2,0 1,48-1,121 8,-87 2,767-3,-854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0866786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1pPr>
    <a:lvl2pPr marL="228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2pPr>
    <a:lvl3pPr marL="457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3pPr>
    <a:lvl4pPr marL="685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4pPr>
    <a:lvl5pPr marL="9144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5pPr>
    <a:lvl6pPr marL="11430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6pPr>
    <a:lvl7pPr marL="1371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7pPr>
    <a:lvl8pPr marL="1600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8pPr>
    <a:lvl9pPr marL="1828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76548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6670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72974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9146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01387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45417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76683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50758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66028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17852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73303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773616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408738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939795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06735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484936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035046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381989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981224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486642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13074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49312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37402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81144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98544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23558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2942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31785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Image 0">
            <a:extLst>
              <a:ext uri="{FF2B5EF4-FFF2-40B4-BE49-F238E27FC236}">
                <a16:creationId xmlns:a16="http://schemas.microsoft.com/office/drawing/2014/main" id="{BA5D5A72-CB6F-F8DE-E2C9-90459C8C3D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5295900" cy="6877050"/>
          </a:xfrm>
          <a:custGeom>
            <a:avLst/>
            <a:gdLst>
              <a:gd name="connsiteX0" fmla="*/ 0 w 5295900"/>
              <a:gd name="connsiteY0" fmla="*/ 0 h 6877050"/>
              <a:gd name="connsiteX1" fmla="*/ 5295900 w 5295900"/>
              <a:gd name="connsiteY1" fmla="*/ 0 h 6877050"/>
              <a:gd name="connsiteX2" fmla="*/ 5295900 w 5295900"/>
              <a:gd name="connsiteY2" fmla="*/ 6877050 h 6877050"/>
              <a:gd name="connsiteX3" fmla="*/ 0 w 5295900"/>
              <a:gd name="connsiteY3" fmla="*/ 6877050 h 687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95900" h="6877050">
                <a:moveTo>
                  <a:pt x="0" y="0"/>
                </a:moveTo>
                <a:lnTo>
                  <a:pt x="5295900" y="0"/>
                </a:lnTo>
                <a:lnTo>
                  <a:pt x="5295900" y="6877050"/>
                </a:lnTo>
                <a:lnTo>
                  <a:pt x="0" y="6877050"/>
                </a:lnTo>
                <a:close/>
              </a:path>
            </a:pathLst>
          </a:custGeom>
          <a:solidFill>
            <a:schemeClr val="accent3"/>
          </a:solidFill>
          <a:ln w="4763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66FD7FF-2869-7902-36B2-2B229AB9AB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500188" y="1173106"/>
            <a:ext cx="9191625" cy="5704772"/>
          </a:xfrm>
          <a:custGeom>
            <a:avLst/>
            <a:gdLst>
              <a:gd name="connsiteX0" fmla="*/ 4595813 w 9191625"/>
              <a:gd name="connsiteY0" fmla="*/ 0 h 5704772"/>
              <a:gd name="connsiteX1" fmla="*/ 9191625 w 9191625"/>
              <a:gd name="connsiteY1" fmla="*/ 4592108 h 5704772"/>
              <a:gd name="connsiteX2" fmla="*/ 9191625 w 9191625"/>
              <a:gd name="connsiteY2" fmla="*/ 5704772 h 5704772"/>
              <a:gd name="connsiteX3" fmla="*/ 0 w 9191625"/>
              <a:gd name="connsiteY3" fmla="*/ 5704772 h 5704772"/>
              <a:gd name="connsiteX4" fmla="*/ 0 w 9191625"/>
              <a:gd name="connsiteY4" fmla="*/ 4592108 h 5704772"/>
              <a:gd name="connsiteX5" fmla="*/ 4595813 w 9191625"/>
              <a:gd name="connsiteY5" fmla="*/ 0 h 5704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91625" h="5704772">
                <a:moveTo>
                  <a:pt x="4595813" y="0"/>
                </a:moveTo>
                <a:cubicBezTo>
                  <a:pt x="7133987" y="0"/>
                  <a:pt x="9191625" y="2055957"/>
                  <a:pt x="9191625" y="4592108"/>
                </a:cubicBezTo>
                <a:lnTo>
                  <a:pt x="9191625" y="5704772"/>
                </a:lnTo>
                <a:lnTo>
                  <a:pt x="0" y="5704772"/>
                </a:lnTo>
                <a:lnTo>
                  <a:pt x="0" y="4592108"/>
                </a:lnTo>
                <a:cubicBezTo>
                  <a:pt x="0" y="2055957"/>
                  <a:pt x="2057614" y="0"/>
                  <a:pt x="4595813" y="0"/>
                </a:cubicBezTo>
                <a:close/>
              </a:path>
            </a:pathLst>
          </a:custGeom>
          <a:solidFill>
            <a:schemeClr val="accent6"/>
          </a:solidFill>
          <a:ln w="476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1457C88-4472-81CF-02AF-4421E0A308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94429" y="0"/>
            <a:ext cx="6803142" cy="5396474"/>
          </a:xfrm>
          <a:custGeom>
            <a:avLst/>
            <a:gdLst>
              <a:gd name="connsiteX0" fmla="*/ 0 w 6803142"/>
              <a:gd name="connsiteY0" fmla="*/ 0 h 5396474"/>
              <a:gd name="connsiteX1" fmla="*/ 6803142 w 6803142"/>
              <a:gd name="connsiteY1" fmla="*/ 0 h 5396474"/>
              <a:gd name="connsiteX2" fmla="*/ 6803142 w 6803142"/>
              <a:gd name="connsiteY2" fmla="*/ 1997094 h 5396474"/>
              <a:gd name="connsiteX3" fmla="*/ 3401576 w 6803142"/>
              <a:gd name="connsiteY3" fmla="*/ 5396474 h 5396474"/>
              <a:gd name="connsiteX4" fmla="*/ 0 w 6803142"/>
              <a:gd name="connsiteY4" fmla="*/ 1997094 h 5396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3142" h="5396474">
                <a:moveTo>
                  <a:pt x="0" y="0"/>
                </a:moveTo>
                <a:lnTo>
                  <a:pt x="6803142" y="0"/>
                </a:lnTo>
                <a:lnTo>
                  <a:pt x="6803142" y="1997094"/>
                </a:lnTo>
                <a:cubicBezTo>
                  <a:pt x="6803142" y="3874511"/>
                  <a:pt x="5280228" y="5396474"/>
                  <a:pt x="3401576" y="5396474"/>
                </a:cubicBezTo>
                <a:cubicBezTo>
                  <a:pt x="1522938" y="5396474"/>
                  <a:pt x="0" y="3874511"/>
                  <a:pt x="0" y="1997094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899790" y="810227"/>
            <a:ext cx="6392421" cy="3831221"/>
          </a:xfrm>
        </p:spPr>
        <p:txBody>
          <a:bodyPr tIns="0" bIns="0" anchor="ctr" anchorCtr="0">
            <a:noAutofit/>
          </a:bodyPr>
          <a:lstStyle>
            <a:lvl1pPr algn="ctr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6317998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>
            <a:extLst>
              <a:ext uri="{FF2B5EF4-FFF2-40B4-BE49-F238E27FC236}">
                <a16:creationId xmlns:a16="http://schemas.microsoft.com/office/drawing/2014/main" id="{D014917C-8694-B4A4-A211-0F31F00E2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1550562" cy="2545382"/>
          </a:xfrm>
          <a:custGeom>
            <a:avLst/>
            <a:gdLst>
              <a:gd name="connsiteX0" fmla="*/ 683117 w 1550562"/>
              <a:gd name="connsiteY0" fmla="*/ 0 h 2545382"/>
              <a:gd name="connsiteX1" fmla="*/ 1550562 w 1550562"/>
              <a:gd name="connsiteY1" fmla="*/ 0 h 2545382"/>
              <a:gd name="connsiteX2" fmla="*/ 1550562 w 1550562"/>
              <a:gd name="connsiteY2" fmla="*/ 7240 h 2545382"/>
              <a:gd name="connsiteX3" fmla="*/ 221868 w 1550562"/>
              <a:gd name="connsiteY3" fmla="*/ 2418735 h 2545382"/>
              <a:gd name="connsiteX4" fmla="*/ 0 w 1550562"/>
              <a:gd name="connsiteY4" fmla="*/ 2545382 h 2545382"/>
              <a:gd name="connsiteX5" fmla="*/ 0 w 1550562"/>
              <a:gd name="connsiteY5" fmla="*/ 1500516 h 2545382"/>
              <a:gd name="connsiteX6" fmla="*/ 102557 w 1550562"/>
              <a:gd name="connsiteY6" fmla="*/ 1405503 h 2545382"/>
              <a:gd name="connsiteX7" fmla="*/ 673022 w 1550562"/>
              <a:gd name="connsiteY7" fmla="*/ 200390 h 2545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50562" h="2545382">
                <a:moveTo>
                  <a:pt x="683117" y="0"/>
                </a:moveTo>
                <a:lnTo>
                  <a:pt x="1550562" y="0"/>
                </a:lnTo>
                <a:lnTo>
                  <a:pt x="1550562" y="7240"/>
                </a:lnTo>
                <a:cubicBezTo>
                  <a:pt x="1550562" y="1022523"/>
                  <a:pt x="1020469" y="1913556"/>
                  <a:pt x="221868" y="2418735"/>
                </a:cubicBezTo>
                <a:lnTo>
                  <a:pt x="0" y="2545382"/>
                </a:lnTo>
                <a:lnTo>
                  <a:pt x="0" y="1500516"/>
                </a:lnTo>
                <a:lnTo>
                  <a:pt x="102557" y="1405503"/>
                </a:lnTo>
                <a:cubicBezTo>
                  <a:pt x="416582" y="1089274"/>
                  <a:pt x="625660" y="668089"/>
                  <a:pt x="673022" y="20039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A7DB6972-BB75-254A-BA88-C0C3E6E93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1"/>
            <a:ext cx="682740" cy="1500050"/>
          </a:xfrm>
          <a:custGeom>
            <a:avLst/>
            <a:gdLst>
              <a:gd name="connsiteX0" fmla="*/ 0 w 682740"/>
              <a:gd name="connsiteY0" fmla="*/ 0 h 1500050"/>
              <a:gd name="connsiteX1" fmla="*/ 682740 w 682740"/>
              <a:gd name="connsiteY1" fmla="*/ 0 h 1500050"/>
              <a:gd name="connsiteX2" fmla="*/ 672647 w 682740"/>
              <a:gd name="connsiteY2" fmla="*/ 200357 h 1500050"/>
              <a:gd name="connsiteX3" fmla="*/ 102290 w 682740"/>
              <a:gd name="connsiteY3" fmla="*/ 1405281 h 1500050"/>
              <a:gd name="connsiteX4" fmla="*/ 0 w 682740"/>
              <a:gd name="connsiteY4" fmla="*/ 1500050 h 15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2740" h="1500050">
                <a:moveTo>
                  <a:pt x="0" y="0"/>
                </a:moveTo>
                <a:lnTo>
                  <a:pt x="682740" y="0"/>
                </a:lnTo>
                <a:lnTo>
                  <a:pt x="672647" y="200357"/>
                </a:lnTo>
                <a:cubicBezTo>
                  <a:pt x="625294" y="667983"/>
                  <a:pt x="416256" y="1089101"/>
                  <a:pt x="102290" y="1405281"/>
                </a:cubicBezTo>
                <a:lnTo>
                  <a:pt x="0" y="150005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Image 2">
            <a:extLst>
              <a:ext uri="{FF2B5EF4-FFF2-40B4-BE49-F238E27FC236}">
                <a16:creationId xmlns:a16="http://schemas.microsoft.com/office/drawing/2014/main" id="{790E862E-398F-571C-EC2C-3D17164DE0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70445" y="314191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C975BF2-D657-C309-269D-B8D0062631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50563" y="1089213"/>
            <a:ext cx="9879437" cy="980844"/>
          </a:xfrm>
        </p:spPr>
        <p:txBody>
          <a:bodyPr tIns="0" bIns="0"/>
          <a:lstStyle>
            <a:lvl1pPr algn="l">
              <a:lnSpc>
                <a:spcPct val="100000"/>
              </a:lnSpc>
              <a:defRPr sz="360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Text Placeholder 54">
            <a:extLst>
              <a:ext uri="{FF2B5EF4-FFF2-40B4-BE49-F238E27FC236}">
                <a16:creationId xmlns:a16="http://schemas.microsoft.com/office/drawing/2014/main" id="{A0AEB4DF-13C8-8171-2BDB-FD1AD542E7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50564" y="2331958"/>
            <a:ext cx="2975217" cy="3704266"/>
          </a:xfrm>
        </p:spPr>
        <p:txBody>
          <a:bodyPr lIns="91440" tIns="0" rIns="91440" bIns="0" anchor="t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/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2134EBA-AF32-9F8A-370F-0D3E842F0397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087154" y="2331791"/>
            <a:ext cx="6345893" cy="3721817"/>
          </a:xfrm>
        </p:spPr>
        <p:txBody>
          <a:bodyPr lIns="91440" rIns="91440"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Slide Number Placeholder 2">
            <a:extLst>
              <a:ext uri="{FF2B5EF4-FFF2-40B4-BE49-F238E27FC236}">
                <a16:creationId xmlns:a16="http://schemas.microsoft.com/office/drawing/2014/main" id="{AE99A73D-155B-A133-9671-506F54A0559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39588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raphic 28">
            <a:extLst>
              <a:ext uri="{FF2B5EF4-FFF2-40B4-BE49-F238E27FC236}">
                <a16:creationId xmlns:a16="http://schemas.microsoft.com/office/drawing/2014/main" id="{D5595DD5-43B0-252F-8BC6-6B74340C5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7193"/>
          <a:stretch/>
        </p:blipFill>
        <p:spPr>
          <a:xfrm>
            <a:off x="1" y="-1"/>
            <a:ext cx="443344" cy="6856025"/>
          </a:xfrm>
          <a:custGeom>
            <a:avLst/>
            <a:gdLst>
              <a:gd name="connsiteX0" fmla="*/ 0 w 1734410"/>
              <a:gd name="connsiteY0" fmla="*/ 0 h 4795637"/>
              <a:gd name="connsiteX1" fmla="*/ 1734410 w 1734410"/>
              <a:gd name="connsiteY1" fmla="*/ 0 h 4795637"/>
              <a:gd name="connsiteX2" fmla="*/ 1734410 w 1734410"/>
              <a:gd name="connsiteY2" fmla="*/ 4795637 h 4795637"/>
              <a:gd name="connsiteX3" fmla="*/ 0 w 1734410"/>
              <a:gd name="connsiteY3" fmla="*/ 4795637 h 4795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34410" h="4795637">
                <a:moveTo>
                  <a:pt x="0" y="0"/>
                </a:moveTo>
                <a:lnTo>
                  <a:pt x="1734410" y="0"/>
                </a:lnTo>
                <a:lnTo>
                  <a:pt x="1734410" y="4795637"/>
                </a:lnTo>
                <a:lnTo>
                  <a:pt x="0" y="4795637"/>
                </a:lnTo>
                <a:close/>
              </a:path>
            </a:pathLst>
          </a:cu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550564" y="1057274"/>
            <a:ext cx="9875463" cy="999746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 b="1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9" name="Freeform 48">
            <a:extLst>
              <a:ext uri="{FF2B5EF4-FFF2-40B4-BE49-F238E27FC236}">
                <a16:creationId xmlns:a16="http://schemas.microsoft.com/office/drawing/2014/main" id="{BC3A3767-6C5E-8188-0A49-955BBACE37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-3" y="4420134"/>
            <a:ext cx="1293237" cy="2437866"/>
          </a:xfrm>
          <a:custGeom>
            <a:avLst/>
            <a:gdLst>
              <a:gd name="connsiteX0" fmla="*/ 1293237 w 1293237"/>
              <a:gd name="connsiteY0" fmla="*/ 2437866 h 2437866"/>
              <a:gd name="connsiteX1" fmla="*/ 1292465 w 1293237"/>
              <a:gd name="connsiteY1" fmla="*/ 2437373 h 2437866"/>
              <a:gd name="connsiteX2" fmla="*/ 0 w 1293237"/>
              <a:gd name="connsiteY2" fmla="*/ 0 h 2437866"/>
              <a:gd name="connsiteX3" fmla="*/ 1293237 w 1293237"/>
              <a:gd name="connsiteY3" fmla="*/ 0 h 2437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93237" h="2437866">
                <a:moveTo>
                  <a:pt x="1293237" y="2437866"/>
                </a:moveTo>
                <a:lnTo>
                  <a:pt x="1292465" y="2437373"/>
                </a:lnTo>
                <a:cubicBezTo>
                  <a:pt x="511725" y="1903845"/>
                  <a:pt x="0" y="1011184"/>
                  <a:pt x="0" y="0"/>
                </a:cubicBezTo>
                <a:lnTo>
                  <a:pt x="1293237" y="0"/>
                </a:lnTo>
                <a:close/>
              </a:path>
            </a:pathLst>
          </a:custGeom>
          <a:solidFill>
            <a:schemeClr val="accent1"/>
          </a:solidFill>
          <a:ln w="4763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E4BD7F71-D12B-4F27-1505-FF681CF55F73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550564" y="2303028"/>
            <a:ext cx="5829147" cy="3961593"/>
          </a:xfrm>
        </p:spPr>
        <p:txBody>
          <a:bodyPr lIns="91440" tIns="0" rIns="91440" bIns="0">
            <a:normAutofit/>
          </a:bodyPr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FB87C65D-4EF3-18C8-18A8-477F87A37E51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7940842" y="2303028"/>
            <a:ext cx="3485184" cy="3961593"/>
          </a:xfrm>
        </p:spPr>
        <p:txBody>
          <a:bodyPr lIns="91440" tIns="0" rIns="91440" bIns="0">
            <a:normAutofit/>
          </a:bodyPr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7" name="Slide Number Placeholder 2">
            <a:extLst>
              <a:ext uri="{FF2B5EF4-FFF2-40B4-BE49-F238E27FC236}">
                <a16:creationId xmlns:a16="http://schemas.microsoft.com/office/drawing/2014/main" id="{AEFFA34C-885D-E995-D8F9-B4ACFBF3110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3" name="Graphic 42">
            <a:extLst>
              <a:ext uri="{FF2B5EF4-FFF2-40B4-BE49-F238E27FC236}">
                <a16:creationId xmlns:a16="http://schemas.microsoft.com/office/drawing/2014/main" id="{C6639AD7-128F-B39D-B45F-0F22A2C6D6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7193"/>
          <a:stretch/>
        </p:blipFill>
        <p:spPr>
          <a:xfrm rot="5400000">
            <a:off x="6072641" y="-5676015"/>
            <a:ext cx="443344" cy="11795374"/>
          </a:xfrm>
          <a:custGeom>
            <a:avLst/>
            <a:gdLst>
              <a:gd name="connsiteX0" fmla="*/ 0 w 1734410"/>
              <a:gd name="connsiteY0" fmla="*/ 0 h 4795637"/>
              <a:gd name="connsiteX1" fmla="*/ 1734410 w 1734410"/>
              <a:gd name="connsiteY1" fmla="*/ 0 h 4795637"/>
              <a:gd name="connsiteX2" fmla="*/ 1734410 w 1734410"/>
              <a:gd name="connsiteY2" fmla="*/ 4795637 h 4795637"/>
              <a:gd name="connsiteX3" fmla="*/ 0 w 1734410"/>
              <a:gd name="connsiteY3" fmla="*/ 4795637 h 4795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34410" h="4795637">
                <a:moveTo>
                  <a:pt x="0" y="0"/>
                </a:moveTo>
                <a:lnTo>
                  <a:pt x="1734410" y="0"/>
                </a:lnTo>
                <a:lnTo>
                  <a:pt x="1734410" y="4795637"/>
                </a:lnTo>
                <a:lnTo>
                  <a:pt x="0" y="4795637"/>
                </a:lnTo>
                <a:close/>
              </a:path>
            </a:pathLst>
          </a:cu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id="{48479A23-C29C-C711-510C-05B69B8822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1443" r="10857"/>
          <a:stretch/>
        </p:blipFill>
        <p:spPr>
          <a:xfrm rot="16200000">
            <a:off x="-6447" y="6444"/>
            <a:ext cx="1961253" cy="1948364"/>
          </a:xfrm>
          <a:custGeom>
            <a:avLst/>
            <a:gdLst>
              <a:gd name="connsiteX0" fmla="*/ 1961253 w 1961253"/>
              <a:gd name="connsiteY0" fmla="*/ 0 h 1948364"/>
              <a:gd name="connsiteX1" fmla="*/ 1961253 w 1961253"/>
              <a:gd name="connsiteY1" fmla="*/ 1948364 h 1948364"/>
              <a:gd name="connsiteX2" fmla="*/ 0 w 1961253"/>
              <a:gd name="connsiteY2" fmla="*/ 1948364 h 1948364"/>
              <a:gd name="connsiteX3" fmla="*/ 0 w 1961253"/>
              <a:gd name="connsiteY3" fmla="*/ 0 h 1948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1253" h="1948364">
                <a:moveTo>
                  <a:pt x="1961253" y="0"/>
                </a:moveTo>
                <a:lnTo>
                  <a:pt x="1961253" y="1948364"/>
                </a:lnTo>
                <a:lnTo>
                  <a:pt x="0" y="1948364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7" name="Image 2">
            <a:extLst>
              <a:ext uri="{FF2B5EF4-FFF2-40B4-BE49-F238E27FC236}">
                <a16:creationId xmlns:a16="http://schemas.microsoft.com/office/drawing/2014/main" id="{F3DC42FA-4B8F-2EFC-CAB4-1CCAB93BEB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96626" y="4929577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66507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376CF4B8-1811-BD21-43A7-560AC4724F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0"/>
            <a:ext cx="12216063" cy="346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B7B4F0-D3BC-63DF-6429-F771BE5A3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420493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5C6DDD-D2BB-0153-0F53-9F7C17BDFD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1057274"/>
            <a:ext cx="10511627" cy="1012785"/>
          </a:xfrm>
        </p:spPr>
        <p:txBody>
          <a:bodyPr tIns="0" bIns="0"/>
          <a:lstStyle>
            <a:lvl1pPr algn="ctr">
              <a:lnSpc>
                <a:spcPct val="100000"/>
              </a:lnSpc>
              <a:defRPr sz="360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4D6DED8E-165F-59D7-F01C-4EF0446E5FC0}"/>
              </a:ext>
            </a:extLst>
          </p:cNvPr>
          <p:cNvSpPr>
            <a:spLocks noGrp="1"/>
          </p:cNvSpPr>
          <p:nvPr userDrawn="1">
            <p:ph sz="quarter" idx="4" hasCustomPrompt="1"/>
          </p:nvPr>
        </p:nvSpPr>
        <p:spPr>
          <a:xfrm>
            <a:off x="914400" y="2316067"/>
            <a:ext cx="10511627" cy="3948557"/>
          </a:xfrm>
        </p:spPr>
        <p:txBody>
          <a:bodyPr lIns="91440" tIns="91440" rIns="91440" bIns="91440">
            <a:normAutofit/>
          </a:bodyPr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2933FDAB-13EE-5F9F-5DFC-A5A60BC6362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5081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EF1F750-031C-BDB7-BD7B-9CBE17406F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948738" cy="6858000"/>
          </a:xfrm>
          <a:custGeom>
            <a:avLst/>
            <a:gdLst>
              <a:gd name="connsiteX0" fmla="*/ 0 w 8948738"/>
              <a:gd name="connsiteY0" fmla="*/ 0 h 6858000"/>
              <a:gd name="connsiteX1" fmla="*/ 5932941 w 8948738"/>
              <a:gd name="connsiteY1" fmla="*/ 0 h 6858000"/>
              <a:gd name="connsiteX2" fmla="*/ 6047310 w 8948738"/>
              <a:gd name="connsiteY2" fmla="*/ 14613 h 6858000"/>
              <a:gd name="connsiteX3" fmla="*/ 8948738 w 8948738"/>
              <a:gd name="connsiteY3" fmla="*/ 3416480 h 6858000"/>
              <a:gd name="connsiteX4" fmla="*/ 5702202 w 8948738"/>
              <a:gd name="connsiteY4" fmla="*/ 6853523 h 6858000"/>
              <a:gd name="connsiteX5" fmla="*/ 5526113 w 8948738"/>
              <a:gd name="connsiteY5" fmla="*/ 6858000 h 6858000"/>
              <a:gd name="connsiteX6" fmla="*/ 0 w 8948738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948738" h="6858000">
                <a:moveTo>
                  <a:pt x="0" y="0"/>
                </a:moveTo>
                <a:lnTo>
                  <a:pt x="5932941" y="0"/>
                </a:lnTo>
                <a:lnTo>
                  <a:pt x="6047310" y="14613"/>
                </a:lnTo>
                <a:cubicBezTo>
                  <a:pt x="7690210" y="267026"/>
                  <a:pt x="8948738" y="1693971"/>
                  <a:pt x="8948738" y="3416480"/>
                </a:cubicBezTo>
                <a:cubicBezTo>
                  <a:pt x="8948738" y="5257788"/>
                  <a:pt x="7510634" y="6761349"/>
                  <a:pt x="5702202" y="6853523"/>
                </a:cubicBezTo>
                <a:lnTo>
                  <a:pt x="552611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 w="476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FEB515B5-2D9F-58E1-6E3C-CCBF105D89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527501" y="0"/>
            <a:ext cx="4671276" cy="6857999"/>
          </a:xfrm>
          <a:custGeom>
            <a:avLst/>
            <a:gdLst>
              <a:gd name="connsiteX0" fmla="*/ 3416476 w 4653374"/>
              <a:gd name="connsiteY0" fmla="*/ 0 h 6831717"/>
              <a:gd name="connsiteX1" fmla="*/ 4653374 w 4653374"/>
              <a:gd name="connsiteY1" fmla="*/ 0 h 6831717"/>
              <a:gd name="connsiteX2" fmla="*/ 4653374 w 4653374"/>
              <a:gd name="connsiteY2" fmla="*/ 6831717 h 6831717"/>
              <a:gd name="connsiteX3" fmla="*/ 3416476 w 4653374"/>
              <a:gd name="connsiteY3" fmla="*/ 6831717 h 6831717"/>
              <a:gd name="connsiteX4" fmla="*/ 0 w 4653374"/>
              <a:gd name="connsiteY4" fmla="*/ 3415863 h 6831717"/>
              <a:gd name="connsiteX5" fmla="*/ 3416476 w 4653374"/>
              <a:gd name="connsiteY5" fmla="*/ 0 h 683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53374" h="6831717">
                <a:moveTo>
                  <a:pt x="3416476" y="0"/>
                </a:moveTo>
                <a:lnTo>
                  <a:pt x="4653374" y="0"/>
                </a:lnTo>
                <a:lnTo>
                  <a:pt x="4653374" y="6831717"/>
                </a:lnTo>
                <a:lnTo>
                  <a:pt x="3416476" y="6831717"/>
                </a:lnTo>
                <a:cubicBezTo>
                  <a:pt x="1529612" y="6831717"/>
                  <a:pt x="0" y="5302406"/>
                  <a:pt x="0" y="3415863"/>
                </a:cubicBezTo>
                <a:cubicBezTo>
                  <a:pt x="0" y="1529335"/>
                  <a:pt x="1529607" y="0"/>
                  <a:pt x="3416476" y="0"/>
                </a:cubicBezTo>
                <a:close/>
              </a:path>
            </a:pathLst>
          </a:custGeom>
          <a:solidFill>
            <a:schemeClr val="accent1"/>
          </a:solidFill>
          <a:ln w="477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9" name="Image 2">
            <a:extLst>
              <a:ext uri="{FF2B5EF4-FFF2-40B4-BE49-F238E27FC236}">
                <a16:creationId xmlns:a16="http://schemas.microsoft.com/office/drawing/2014/main" id="{5CCFEDF9-5B69-87BA-8A33-35033DA401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766586" y="0"/>
            <a:ext cx="3432191" cy="343219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1" y="849782"/>
            <a:ext cx="5715000" cy="2727709"/>
          </a:xfrm>
        </p:spPr>
        <p:txBody>
          <a:bodyPr tIns="0" bIns="0" anchor="b" anchorCtr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86F10CB4-CF79-A942-DA9C-04CBB7C89DC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14401" y="3813606"/>
            <a:ext cx="5715000" cy="2234642"/>
          </a:xfrm>
        </p:spPr>
        <p:txBody>
          <a:bodyPr lIns="91440" tIns="0" rIns="91440" bIns="0" anchor="t" anchorCtr="0">
            <a:normAutofit/>
          </a:bodyPr>
          <a:lstStyle>
            <a:lvl1pPr marL="0" indent="0" algn="l">
              <a:spcBef>
                <a:spcPts val="576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3728988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C6B5F91-ABF5-D0B6-E43F-40CEDC3A6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52D64F1-27B6-A1E5-4F44-A6029FAB30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ctr" anchorCtr="0"/>
          <a:lstStyle/>
          <a:p>
            <a:r>
              <a:rPr lang="en-US" dirty="0"/>
              <a:t>Click to add title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8684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626DE4B-D4E5-B36A-89FA-7C0E87AFC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5243571-BE64-3777-F992-88FC43A605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11828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DFAE2CB-0EAD-E788-FCB7-FB12F6939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58952" y="758952"/>
            <a:ext cx="3932237" cy="1524662"/>
          </a:xfrm>
        </p:spPr>
        <p:txBody>
          <a:bodyPr anchor="b"/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58952" y="2286000"/>
            <a:ext cx="3932237" cy="356708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183187" y="741459"/>
            <a:ext cx="6242839" cy="511959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450055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AA6B609-D718-DB49-892F-7E49376CC9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60938" y="755372"/>
            <a:ext cx="3931920" cy="1527048"/>
          </a:xfrm>
        </p:spPr>
        <p:txBody>
          <a:bodyPr anchor="b"/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60938" y="2286001"/>
            <a:ext cx="393192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5262700" y="987425"/>
            <a:ext cx="6172200" cy="4873625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2346700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5923D9E-9381-3D11-B31A-1BF5C97F35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452303" y="3405019"/>
            <a:ext cx="5739697" cy="3467971"/>
            <a:chOff x="5009037" y="2525712"/>
            <a:chExt cx="7170193" cy="4332288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89E777D0-3240-08CE-6B6C-B33B910B84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9037" y="25257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EFEA81A2-6893-518C-6AF3-37C987789C8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89536" y="2525712"/>
              <a:ext cx="3589694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F297964-0B81-31DC-6D6D-1414832238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 flipV="1">
            <a:off x="6465610" y="0"/>
            <a:ext cx="5739697" cy="3467971"/>
            <a:chOff x="5183405" y="2678112"/>
            <a:chExt cx="7170193" cy="4332288"/>
          </a:xfrm>
        </p:grpSpPr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CE4FDB43-7466-4B74-330E-836DA9504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3405" y="26781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2EA39DB9-F1B4-F4E9-CF4D-717B0CD747DA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3903" y="2678112"/>
              <a:ext cx="3589695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4" name="Image 2">
            <a:extLst>
              <a:ext uri="{FF2B5EF4-FFF2-40B4-BE49-F238E27FC236}">
                <a16:creationId xmlns:a16="http://schemas.microsoft.com/office/drawing/2014/main" id="{EFFAEAD9-58A9-096B-C6D0-58F7AD08EB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642518" y="4577658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1CFBBA-B680-A6A7-3C4B-5FEAC42532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1057274"/>
            <a:ext cx="6583680" cy="1531357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2386C43-DD10-E892-08AD-D6F4AE9617D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14400" y="2834640"/>
            <a:ext cx="6583680" cy="3207344"/>
          </a:xfrm>
        </p:spPr>
        <p:txBody>
          <a:bodyPr lIns="91440" tIns="0" rIns="91440" bIns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50000"/>
              </a:lnSpc>
              <a:spcBef>
                <a:spcPts val="0"/>
              </a:spcBef>
              <a:defRPr sz="2000"/>
            </a:lvl2pPr>
            <a:lvl3pPr marL="685800">
              <a:lnSpc>
                <a:spcPct val="150000"/>
              </a:lnSpc>
              <a:spcBef>
                <a:spcPts val="0"/>
              </a:spcBef>
              <a:defRPr sz="18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114D1E-7749-DD58-8782-318E4F679D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39645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537D12D-0FCA-3396-988D-452D3D526E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3390900"/>
            <a:ext cx="12216063" cy="346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1710CE8-8A83-C0D3-623E-AFCC6C6A29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332509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AA66C80-37C3-6D28-7564-733A30B2CD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>
            <a:off x="9353550" y="0"/>
            <a:ext cx="2838450" cy="2857958"/>
            <a:chOff x="0" y="0"/>
            <a:chExt cx="2838450" cy="2857958"/>
          </a:xfrm>
        </p:grpSpPr>
        <p:sp>
          <p:nvSpPr>
            <p:cNvPr id="12" name="Freeform: Shape 28">
              <a:extLst>
                <a:ext uri="{FF2B5EF4-FFF2-40B4-BE49-F238E27FC236}">
                  <a16:creationId xmlns:a16="http://schemas.microsoft.com/office/drawing/2014/main" id="{D9DB7C23-E0CF-A75F-BFFD-4E7679AF4A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0"/>
              <a:ext cx="2838450" cy="2857958"/>
            </a:xfrm>
            <a:custGeom>
              <a:avLst/>
              <a:gdLst>
                <a:gd name="connsiteX0" fmla="*/ 1971005 w 2838450"/>
                <a:gd name="connsiteY0" fmla="*/ 0 h 2857958"/>
                <a:gd name="connsiteX1" fmla="*/ 2838450 w 2838450"/>
                <a:gd name="connsiteY1" fmla="*/ 0 h 2857958"/>
                <a:gd name="connsiteX2" fmla="*/ 2838450 w 2838450"/>
                <a:gd name="connsiteY2" fmla="*/ 7240 h 2857958"/>
                <a:gd name="connsiteX3" fmla="*/ 278890 w 2838450"/>
                <a:gd name="connsiteY3" fmla="*/ 2843883 h 2857958"/>
                <a:gd name="connsiteX4" fmla="*/ 0 w 2838450"/>
                <a:gd name="connsiteY4" fmla="*/ 2857958 h 2857958"/>
                <a:gd name="connsiteX5" fmla="*/ 0 w 2838450"/>
                <a:gd name="connsiteY5" fmla="*/ 1990580 h 2857958"/>
                <a:gd name="connsiteX6" fmla="*/ 190293 w 2838450"/>
                <a:gd name="connsiteY6" fmla="*/ 1980883 h 2857958"/>
                <a:gd name="connsiteX7" fmla="*/ 1960910 w 2838450"/>
                <a:gd name="connsiteY7" fmla="*/ 200390 h 285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38450" h="2857958">
                  <a:moveTo>
                    <a:pt x="1971005" y="0"/>
                  </a:moveTo>
                  <a:lnTo>
                    <a:pt x="2838450" y="0"/>
                  </a:lnTo>
                  <a:lnTo>
                    <a:pt x="2838450" y="7240"/>
                  </a:lnTo>
                  <a:cubicBezTo>
                    <a:pt x="2838450" y="1484015"/>
                    <a:pt x="1716931" y="2697914"/>
                    <a:pt x="278890" y="2843883"/>
                  </a:cubicBezTo>
                  <a:lnTo>
                    <a:pt x="0" y="2857958"/>
                  </a:lnTo>
                  <a:lnTo>
                    <a:pt x="0" y="1990580"/>
                  </a:lnTo>
                  <a:lnTo>
                    <a:pt x="190293" y="1980883"/>
                  </a:lnTo>
                  <a:cubicBezTo>
                    <a:pt x="1124600" y="1885128"/>
                    <a:pt x="1866185" y="1135788"/>
                    <a:pt x="1960910" y="20039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/>
            </a:p>
          </p:txBody>
        </p:sp>
        <p:sp>
          <p:nvSpPr>
            <p:cNvPr id="15" name="Freeform: Shape 15">
              <a:extLst>
                <a:ext uri="{FF2B5EF4-FFF2-40B4-BE49-F238E27FC236}">
                  <a16:creationId xmlns:a16="http://schemas.microsoft.com/office/drawing/2014/main" id="{4D62A0CC-A0CE-403A-A167-27225B2C60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" y="1"/>
              <a:ext cx="1003449" cy="1013015"/>
            </a:xfrm>
            <a:custGeom>
              <a:avLst/>
              <a:gdLst>
                <a:gd name="connsiteX0" fmla="*/ 0 w 1003449"/>
                <a:gd name="connsiteY0" fmla="*/ 0 h 1013015"/>
                <a:gd name="connsiteX1" fmla="*/ 1003449 w 1003449"/>
                <a:gd name="connsiteY1" fmla="*/ 0 h 1013015"/>
                <a:gd name="connsiteX2" fmla="*/ 998306 w 1003449"/>
                <a:gd name="connsiteY2" fmla="*/ 100639 h 1013015"/>
                <a:gd name="connsiteX3" fmla="*/ 90663 w 1003449"/>
                <a:gd name="connsiteY3" fmla="*/ 1008380 h 1013015"/>
                <a:gd name="connsiteX4" fmla="*/ 0 w 1003449"/>
                <a:gd name="connsiteY4" fmla="*/ 1013015 h 1013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3449" h="1013015">
                  <a:moveTo>
                    <a:pt x="0" y="0"/>
                  </a:moveTo>
                  <a:lnTo>
                    <a:pt x="1003449" y="0"/>
                  </a:lnTo>
                  <a:lnTo>
                    <a:pt x="998306" y="100639"/>
                  </a:lnTo>
                  <a:cubicBezTo>
                    <a:pt x="949402" y="576784"/>
                    <a:pt x="566756" y="959471"/>
                    <a:pt x="90663" y="1008380"/>
                  </a:cubicBezTo>
                  <a:lnTo>
                    <a:pt x="0" y="10130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Image 2">
              <a:extLst>
                <a:ext uri="{FF2B5EF4-FFF2-40B4-BE49-F238E27FC236}">
                  <a16:creationId xmlns:a16="http://schemas.microsoft.com/office/drawing/2014/main" id="{F8AD83DA-A293-6D56-F606-7C98C403A3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458332" y="590133"/>
              <a:ext cx="775021" cy="775021"/>
            </a:xfrm>
            <a:custGeom>
              <a:avLst/>
              <a:gdLst>
                <a:gd name="connsiteX0" fmla="*/ 387511 w 775021"/>
                <a:gd name="connsiteY0" fmla="*/ 775021 h 775021"/>
                <a:gd name="connsiteX1" fmla="*/ 775021 w 775021"/>
                <a:gd name="connsiteY1" fmla="*/ 387511 h 775021"/>
                <a:gd name="connsiteX2" fmla="*/ 387511 w 775021"/>
                <a:gd name="connsiteY2" fmla="*/ 0 h 775021"/>
                <a:gd name="connsiteX3" fmla="*/ 0 w 775021"/>
                <a:gd name="connsiteY3" fmla="*/ 387511 h 775021"/>
                <a:gd name="connsiteX4" fmla="*/ 387511 w 775021"/>
                <a:gd name="connsiteY4" fmla="*/ 775021 h 77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5021" h="775021">
                  <a:moveTo>
                    <a:pt x="387511" y="775021"/>
                  </a:moveTo>
                  <a:cubicBezTo>
                    <a:pt x="601527" y="775021"/>
                    <a:pt x="775021" y="601527"/>
                    <a:pt x="775021" y="387511"/>
                  </a:cubicBezTo>
                  <a:cubicBezTo>
                    <a:pt x="775021" y="173494"/>
                    <a:pt x="601527" y="0"/>
                    <a:pt x="387511" y="0"/>
                  </a:cubicBezTo>
                  <a:cubicBezTo>
                    <a:pt x="173494" y="0"/>
                    <a:pt x="0" y="173494"/>
                    <a:pt x="0" y="387511"/>
                  </a:cubicBezTo>
                  <a:cubicBezTo>
                    <a:pt x="0" y="601527"/>
                    <a:pt x="173494" y="775021"/>
                    <a:pt x="387511" y="775021"/>
                  </a:cubicBezTo>
                  <a:close/>
                </a:path>
              </a:pathLst>
            </a:custGeom>
            <a:solidFill>
              <a:schemeClr val="accent6"/>
            </a:solidFill>
            <a:ln w="38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5702441" y="1061623"/>
            <a:ext cx="5723586" cy="4739104"/>
          </a:xfrm>
        </p:spPr>
        <p:txBody>
          <a:bodyPr tIns="0" bIns="0" anchor="ctr">
            <a:noAutofit/>
          </a:bodyPr>
          <a:lstStyle>
            <a:lvl1pPr algn="l">
              <a:lnSpc>
                <a:spcPct val="100000"/>
              </a:lnSpc>
              <a:defRPr sz="3600" b="1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979AC40-7C15-9431-5B1A-415655A7FC0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43345" y="0"/>
            <a:ext cx="4344695" cy="6359525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331891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86F8B46B-EF6E-BC12-09E2-0F3B779197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-400"/>
            <a:ext cx="12216063" cy="346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D7B4F11-E150-473B-98F5-6E6AC96468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420493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36" name="Freeform 35">
            <a:extLst>
              <a:ext uri="{FF2B5EF4-FFF2-40B4-BE49-F238E27FC236}">
                <a16:creationId xmlns:a16="http://schemas.microsoft.com/office/drawing/2014/main" id="{A8E2FA61-C047-21BB-AA50-F84AD76854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5760023" y="3764463"/>
            <a:ext cx="2812357" cy="3394143"/>
          </a:xfrm>
          <a:custGeom>
            <a:avLst/>
            <a:gdLst>
              <a:gd name="connsiteX0" fmla="*/ 0 w 2812357"/>
              <a:gd name="connsiteY0" fmla="*/ 0 h 3394143"/>
              <a:gd name="connsiteX1" fmla="*/ 2812357 w 2812357"/>
              <a:gd name="connsiteY1" fmla="*/ 3394143 h 3394143"/>
              <a:gd name="connsiteX2" fmla="*/ 0 w 2812357"/>
              <a:gd name="connsiteY2" fmla="*/ 3394143 h 3394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12357" h="3394143">
                <a:moveTo>
                  <a:pt x="0" y="0"/>
                </a:moveTo>
                <a:lnTo>
                  <a:pt x="2812357" y="3394143"/>
                </a:lnTo>
                <a:lnTo>
                  <a:pt x="0" y="3394143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Freeform 32">
            <a:extLst>
              <a:ext uri="{FF2B5EF4-FFF2-40B4-BE49-F238E27FC236}">
                <a16:creationId xmlns:a16="http://schemas.microsoft.com/office/drawing/2014/main" id="{1A2791BA-760E-9FA5-8743-D0B699FC98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463854"/>
            <a:ext cx="435241" cy="3394146"/>
          </a:xfrm>
          <a:custGeom>
            <a:avLst/>
            <a:gdLst>
              <a:gd name="connsiteX0" fmla="*/ 435241 w 435241"/>
              <a:gd name="connsiteY0" fmla="*/ 0 h 3394146"/>
              <a:gd name="connsiteX1" fmla="*/ 435241 w 435241"/>
              <a:gd name="connsiteY1" fmla="*/ 3394146 h 3394146"/>
              <a:gd name="connsiteX2" fmla="*/ 0 w 435241"/>
              <a:gd name="connsiteY2" fmla="*/ 3394146 h 3394146"/>
              <a:gd name="connsiteX3" fmla="*/ 0 w 435241"/>
              <a:gd name="connsiteY3" fmla="*/ 523525 h 3394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5241" h="3394146">
                <a:moveTo>
                  <a:pt x="435241" y="0"/>
                </a:moveTo>
                <a:lnTo>
                  <a:pt x="435241" y="3394146"/>
                </a:lnTo>
                <a:lnTo>
                  <a:pt x="0" y="3394146"/>
                </a:lnTo>
                <a:lnTo>
                  <a:pt x="0" y="52352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D6A03F2-8C7B-D33B-0E8F-24D4800D5C01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914400" y="1057275"/>
            <a:ext cx="5259554" cy="2495028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51465C6-2CDE-B5BF-F22E-CBDD44E86CFC}"/>
              </a:ext>
            </a:extLst>
          </p:cNvPr>
          <p:cNvSpPr>
            <a:spLocks noGrp="1"/>
          </p:cNvSpPr>
          <p:nvPr userDrawn="1">
            <p:ph idx="1" hasCustomPrompt="1"/>
          </p:nvPr>
        </p:nvSpPr>
        <p:spPr>
          <a:xfrm>
            <a:off x="914400" y="3808750"/>
            <a:ext cx="5259554" cy="2233233"/>
          </a:xfrm>
        </p:spPr>
        <p:txBody>
          <a:bodyPr lIns="91440" tIns="0" rIns="91440" b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00000"/>
              </a:lnSpc>
              <a:spcBef>
                <a:spcPts val="0"/>
              </a:spcBef>
              <a:defRPr sz="2400"/>
            </a:lvl2pPr>
            <a:lvl3pPr marL="685800">
              <a:lnSpc>
                <a:spcPct val="100000"/>
              </a:lnSpc>
              <a:spcBef>
                <a:spcPts val="0"/>
              </a:spcBef>
              <a:defRPr sz="2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2" name="Picture Placeholder 7">
            <a:extLst>
              <a:ext uri="{FF2B5EF4-FFF2-40B4-BE49-F238E27FC236}">
                <a16:creationId xmlns:a16="http://schemas.microsoft.com/office/drawing/2014/main" id="{55126063-BDEE-A1AB-FDAE-DD9B98CACDA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414194" y="410780"/>
            <a:ext cx="4344695" cy="6447220"/>
          </a:xfrm>
          <a:solidFill>
            <a:schemeClr val="accent3"/>
          </a:solidFill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6817894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mage 1">
            <a:extLst>
              <a:ext uri="{FF2B5EF4-FFF2-40B4-BE49-F238E27FC236}">
                <a16:creationId xmlns:a16="http://schemas.microsoft.com/office/drawing/2014/main" id="{2A3EC91E-4089-D366-06D3-3E66F93DFA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7117" y="0"/>
            <a:ext cx="2550985" cy="6858000"/>
          </a:xfrm>
          <a:custGeom>
            <a:avLst/>
            <a:gdLst>
              <a:gd name="connsiteX0" fmla="*/ 2550985 w 2550985"/>
              <a:gd name="connsiteY0" fmla="*/ 0 h 6858000"/>
              <a:gd name="connsiteX1" fmla="*/ 0 w 2550985"/>
              <a:gd name="connsiteY1" fmla="*/ 0 h 6858000"/>
              <a:gd name="connsiteX2" fmla="*/ 0 w 2550985"/>
              <a:gd name="connsiteY2" fmla="*/ 6858000 h 6858000"/>
              <a:gd name="connsiteX3" fmla="*/ 2550985 w 2550985"/>
              <a:gd name="connsiteY3" fmla="*/ 6858000 h 6858000"/>
              <a:gd name="connsiteX4" fmla="*/ 2550985 w 2550985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50985" h="6858000">
                <a:moveTo>
                  <a:pt x="2550985" y="0"/>
                </a:moveTo>
                <a:lnTo>
                  <a:pt x="0" y="0"/>
                </a:lnTo>
                <a:lnTo>
                  <a:pt x="0" y="6858000"/>
                </a:lnTo>
                <a:lnTo>
                  <a:pt x="2550985" y="6858000"/>
                </a:lnTo>
                <a:lnTo>
                  <a:pt x="2550985" y="0"/>
                </a:lnTo>
                <a:close/>
              </a:path>
            </a:pathLst>
          </a:custGeom>
          <a:solidFill>
            <a:schemeClr val="accent4"/>
          </a:solidFill>
          <a:ln w="7045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70F595E1-C910-3710-90E9-AF5FFCE058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9415" y="0"/>
            <a:ext cx="2548591" cy="2555628"/>
          </a:xfrm>
          <a:custGeom>
            <a:avLst/>
            <a:gdLst>
              <a:gd name="connsiteX0" fmla="*/ 138643 w 2548591"/>
              <a:gd name="connsiteY0" fmla="*/ 1 h 2555628"/>
              <a:gd name="connsiteX1" fmla="*/ 163874 w 2548591"/>
              <a:gd name="connsiteY1" fmla="*/ 1 h 2555628"/>
              <a:gd name="connsiteX2" fmla="*/ 2548463 w 2548591"/>
              <a:gd name="connsiteY2" fmla="*/ 2391168 h 2555628"/>
              <a:gd name="connsiteX3" fmla="*/ 2548463 w 2548591"/>
              <a:gd name="connsiteY3" fmla="*/ 2416472 h 2555628"/>
              <a:gd name="connsiteX4" fmla="*/ 2548590 w 2548591"/>
              <a:gd name="connsiteY4" fmla="*/ 2416600 h 2555628"/>
              <a:gd name="connsiteX5" fmla="*/ 138643 w 2548591"/>
              <a:gd name="connsiteY5" fmla="*/ 1 h 2555628"/>
              <a:gd name="connsiteX6" fmla="*/ 0 w 2548591"/>
              <a:gd name="connsiteY6" fmla="*/ 1 h 2555628"/>
              <a:gd name="connsiteX7" fmla="*/ 25231 w 2548591"/>
              <a:gd name="connsiteY7" fmla="*/ 1 h 2555628"/>
              <a:gd name="connsiteX8" fmla="*/ 2548591 w 2548591"/>
              <a:gd name="connsiteY8" fmla="*/ 2530324 h 2555628"/>
              <a:gd name="connsiteX9" fmla="*/ 2548591 w 2548591"/>
              <a:gd name="connsiteY9" fmla="*/ 2555628 h 2555628"/>
              <a:gd name="connsiteX10" fmla="*/ 0 w 2548591"/>
              <a:gd name="connsiteY10" fmla="*/ 1 h 2555628"/>
              <a:gd name="connsiteX11" fmla="*/ 277411 w 2548591"/>
              <a:gd name="connsiteY11" fmla="*/ 1 h 2555628"/>
              <a:gd name="connsiteX12" fmla="*/ 302642 w 2548591"/>
              <a:gd name="connsiteY12" fmla="*/ 1 h 2555628"/>
              <a:gd name="connsiteX13" fmla="*/ 2548582 w 2548591"/>
              <a:gd name="connsiteY13" fmla="*/ 2252147 h 2555628"/>
              <a:gd name="connsiteX14" fmla="*/ 2548582 w 2548591"/>
              <a:gd name="connsiteY14" fmla="*/ 2277444 h 2555628"/>
              <a:gd name="connsiteX15" fmla="*/ 277411 w 2548591"/>
              <a:gd name="connsiteY15" fmla="*/ 1 h 2555628"/>
              <a:gd name="connsiteX16" fmla="*/ 416054 w 2548591"/>
              <a:gd name="connsiteY16" fmla="*/ 1 h 2555628"/>
              <a:gd name="connsiteX17" fmla="*/ 441285 w 2548591"/>
              <a:gd name="connsiteY17" fmla="*/ 1 h 2555628"/>
              <a:gd name="connsiteX18" fmla="*/ 2548589 w 2548591"/>
              <a:gd name="connsiteY18" fmla="*/ 2113119 h 2555628"/>
              <a:gd name="connsiteX19" fmla="*/ 2548589 w 2548591"/>
              <a:gd name="connsiteY19" fmla="*/ 2138423 h 2555628"/>
              <a:gd name="connsiteX20" fmla="*/ 416054 w 2548591"/>
              <a:gd name="connsiteY20" fmla="*/ 1 h 2555628"/>
              <a:gd name="connsiteX21" fmla="*/ 554698 w 2548591"/>
              <a:gd name="connsiteY21" fmla="*/ 1 h 2555628"/>
              <a:gd name="connsiteX22" fmla="*/ 579930 w 2548591"/>
              <a:gd name="connsiteY22" fmla="*/ 1 h 2555628"/>
              <a:gd name="connsiteX23" fmla="*/ 2548462 w 2548591"/>
              <a:gd name="connsiteY23" fmla="*/ 1973963 h 2555628"/>
              <a:gd name="connsiteX24" fmla="*/ 2548462 w 2548591"/>
              <a:gd name="connsiteY24" fmla="*/ 1999267 h 2555628"/>
              <a:gd name="connsiteX25" fmla="*/ 2548589 w 2548591"/>
              <a:gd name="connsiteY25" fmla="*/ 1999394 h 2555628"/>
              <a:gd name="connsiteX26" fmla="*/ 554698 w 2548591"/>
              <a:gd name="connsiteY26" fmla="*/ 1 h 2555628"/>
              <a:gd name="connsiteX27" fmla="*/ 693468 w 2548591"/>
              <a:gd name="connsiteY27" fmla="*/ 0 h 2555628"/>
              <a:gd name="connsiteX28" fmla="*/ 718701 w 2548591"/>
              <a:gd name="connsiteY28" fmla="*/ 0 h 2555628"/>
              <a:gd name="connsiteX29" fmla="*/ 2548583 w 2548591"/>
              <a:gd name="connsiteY29" fmla="*/ 1834942 h 2555628"/>
              <a:gd name="connsiteX30" fmla="*/ 2548583 w 2548591"/>
              <a:gd name="connsiteY30" fmla="*/ 1860239 h 2555628"/>
              <a:gd name="connsiteX31" fmla="*/ 693468 w 2548591"/>
              <a:gd name="connsiteY31" fmla="*/ 0 h 2555628"/>
              <a:gd name="connsiteX32" fmla="*/ 832112 w 2548591"/>
              <a:gd name="connsiteY32" fmla="*/ 0 h 2555628"/>
              <a:gd name="connsiteX33" fmla="*/ 857340 w 2548591"/>
              <a:gd name="connsiteY33" fmla="*/ 0 h 2555628"/>
              <a:gd name="connsiteX34" fmla="*/ 2548582 w 2548591"/>
              <a:gd name="connsiteY34" fmla="*/ 1695913 h 2555628"/>
              <a:gd name="connsiteX35" fmla="*/ 2548582 w 2548591"/>
              <a:gd name="connsiteY35" fmla="*/ 1721210 h 2555628"/>
              <a:gd name="connsiteX36" fmla="*/ 832112 w 2548591"/>
              <a:gd name="connsiteY36" fmla="*/ 0 h 2555628"/>
              <a:gd name="connsiteX37" fmla="*/ 970758 w 2548591"/>
              <a:gd name="connsiteY37" fmla="*/ 0 h 2555628"/>
              <a:gd name="connsiteX38" fmla="*/ 995986 w 2548591"/>
              <a:gd name="connsiteY38" fmla="*/ 0 h 2555628"/>
              <a:gd name="connsiteX39" fmla="*/ 2548463 w 2548591"/>
              <a:gd name="connsiteY39" fmla="*/ 1556758 h 2555628"/>
              <a:gd name="connsiteX40" fmla="*/ 2548463 w 2548591"/>
              <a:gd name="connsiteY40" fmla="*/ 1582062 h 2555628"/>
              <a:gd name="connsiteX41" fmla="*/ 2548590 w 2548591"/>
              <a:gd name="connsiteY41" fmla="*/ 1582189 h 2555628"/>
              <a:gd name="connsiteX42" fmla="*/ 970758 w 2548591"/>
              <a:gd name="connsiteY42" fmla="*/ 0 h 2555628"/>
              <a:gd name="connsiteX43" fmla="*/ 1109529 w 2548591"/>
              <a:gd name="connsiteY43" fmla="*/ 0 h 2555628"/>
              <a:gd name="connsiteX44" fmla="*/ 1134764 w 2548591"/>
              <a:gd name="connsiteY44" fmla="*/ 0 h 2555628"/>
              <a:gd name="connsiteX45" fmla="*/ 2548589 w 2548591"/>
              <a:gd name="connsiteY45" fmla="*/ 1417736 h 2555628"/>
              <a:gd name="connsiteX46" fmla="*/ 2548589 w 2548591"/>
              <a:gd name="connsiteY46" fmla="*/ 1443033 h 2555628"/>
              <a:gd name="connsiteX47" fmla="*/ 1109529 w 2548591"/>
              <a:gd name="connsiteY47" fmla="*/ 0 h 2555628"/>
              <a:gd name="connsiteX48" fmla="*/ 1248168 w 2548591"/>
              <a:gd name="connsiteY48" fmla="*/ 0 h 2555628"/>
              <a:gd name="connsiteX49" fmla="*/ 1273396 w 2548591"/>
              <a:gd name="connsiteY49" fmla="*/ 0 h 2555628"/>
              <a:gd name="connsiteX50" fmla="*/ 2548583 w 2548591"/>
              <a:gd name="connsiteY50" fmla="*/ 1278708 h 2555628"/>
              <a:gd name="connsiteX51" fmla="*/ 2548583 w 2548591"/>
              <a:gd name="connsiteY51" fmla="*/ 1304005 h 2555628"/>
              <a:gd name="connsiteX52" fmla="*/ 1248168 w 2548591"/>
              <a:gd name="connsiteY52" fmla="*/ 0 h 2555628"/>
              <a:gd name="connsiteX53" fmla="*/ 1386813 w 2548591"/>
              <a:gd name="connsiteY53" fmla="*/ 0 h 2555628"/>
              <a:gd name="connsiteX54" fmla="*/ 1412041 w 2548591"/>
              <a:gd name="connsiteY54" fmla="*/ 0 h 2555628"/>
              <a:gd name="connsiteX55" fmla="*/ 2548589 w 2548591"/>
              <a:gd name="connsiteY55" fmla="*/ 1139552 h 2555628"/>
              <a:gd name="connsiteX56" fmla="*/ 2548589 w 2548591"/>
              <a:gd name="connsiteY56" fmla="*/ 1164857 h 2555628"/>
              <a:gd name="connsiteX57" fmla="*/ 2548589 w 2548591"/>
              <a:gd name="connsiteY57" fmla="*/ 1164984 h 2555628"/>
              <a:gd name="connsiteX58" fmla="*/ 1386813 w 2548591"/>
              <a:gd name="connsiteY58" fmla="*/ 0 h 2555628"/>
              <a:gd name="connsiteX59" fmla="*/ 1525579 w 2548591"/>
              <a:gd name="connsiteY59" fmla="*/ 0 h 2555628"/>
              <a:gd name="connsiteX60" fmla="*/ 1550814 w 2548591"/>
              <a:gd name="connsiteY60" fmla="*/ 0 h 2555628"/>
              <a:gd name="connsiteX61" fmla="*/ 2548583 w 2548591"/>
              <a:gd name="connsiteY61" fmla="*/ 1000531 h 2555628"/>
              <a:gd name="connsiteX62" fmla="*/ 2548583 w 2548591"/>
              <a:gd name="connsiteY62" fmla="*/ 1025828 h 2555628"/>
              <a:gd name="connsiteX63" fmla="*/ 1525579 w 2548591"/>
              <a:gd name="connsiteY63" fmla="*/ 0 h 2555628"/>
              <a:gd name="connsiteX64" fmla="*/ 1664231 w 2548591"/>
              <a:gd name="connsiteY64" fmla="*/ 0 h 2555628"/>
              <a:gd name="connsiteX65" fmla="*/ 1689459 w 2548591"/>
              <a:gd name="connsiteY65" fmla="*/ 0 h 2555628"/>
              <a:gd name="connsiteX66" fmla="*/ 2548589 w 2548591"/>
              <a:gd name="connsiteY66" fmla="*/ 861503 h 2555628"/>
              <a:gd name="connsiteX67" fmla="*/ 2548589 w 2548591"/>
              <a:gd name="connsiteY67" fmla="*/ 886800 h 2555628"/>
              <a:gd name="connsiteX68" fmla="*/ 1664231 w 2548591"/>
              <a:gd name="connsiteY68" fmla="*/ 0 h 2555628"/>
              <a:gd name="connsiteX69" fmla="*/ 1802870 w 2548591"/>
              <a:gd name="connsiteY69" fmla="*/ 0 h 2555628"/>
              <a:gd name="connsiteX70" fmla="*/ 1828097 w 2548591"/>
              <a:gd name="connsiteY70" fmla="*/ 0 h 2555628"/>
              <a:gd name="connsiteX71" fmla="*/ 2548583 w 2548591"/>
              <a:gd name="connsiteY71" fmla="*/ 722347 h 2555628"/>
              <a:gd name="connsiteX72" fmla="*/ 2548583 w 2548591"/>
              <a:gd name="connsiteY72" fmla="*/ 747651 h 2555628"/>
              <a:gd name="connsiteX73" fmla="*/ 2548583 w 2548591"/>
              <a:gd name="connsiteY73" fmla="*/ 747778 h 2555628"/>
              <a:gd name="connsiteX74" fmla="*/ 1802870 w 2548591"/>
              <a:gd name="connsiteY74" fmla="*/ 0 h 2555628"/>
              <a:gd name="connsiteX75" fmla="*/ 1941642 w 2548591"/>
              <a:gd name="connsiteY75" fmla="*/ 0 h 2555628"/>
              <a:gd name="connsiteX76" fmla="*/ 1966877 w 2548591"/>
              <a:gd name="connsiteY76" fmla="*/ 0 h 2555628"/>
              <a:gd name="connsiteX77" fmla="*/ 2548589 w 2548591"/>
              <a:gd name="connsiteY77" fmla="*/ 583321 h 2555628"/>
              <a:gd name="connsiteX78" fmla="*/ 2548589 w 2548591"/>
              <a:gd name="connsiteY78" fmla="*/ 608622 h 2555628"/>
              <a:gd name="connsiteX79" fmla="*/ 1941642 w 2548591"/>
              <a:gd name="connsiteY79" fmla="*/ 0 h 2555628"/>
              <a:gd name="connsiteX80" fmla="*/ 2080281 w 2548591"/>
              <a:gd name="connsiteY80" fmla="*/ 0 h 2555628"/>
              <a:gd name="connsiteX81" fmla="*/ 2105508 w 2548591"/>
              <a:gd name="connsiteY81" fmla="*/ 0 h 2555628"/>
              <a:gd name="connsiteX82" fmla="*/ 2548582 w 2548591"/>
              <a:gd name="connsiteY82" fmla="*/ 444296 h 2555628"/>
              <a:gd name="connsiteX83" fmla="*/ 2548582 w 2548591"/>
              <a:gd name="connsiteY83" fmla="*/ 469597 h 2555628"/>
              <a:gd name="connsiteX84" fmla="*/ 2080281 w 2548591"/>
              <a:gd name="connsiteY84" fmla="*/ 0 h 2555628"/>
              <a:gd name="connsiteX85" fmla="*/ 2218926 w 2548591"/>
              <a:gd name="connsiteY85" fmla="*/ 0 h 2555628"/>
              <a:gd name="connsiteX86" fmla="*/ 2244153 w 2548591"/>
              <a:gd name="connsiteY86" fmla="*/ 0 h 2555628"/>
              <a:gd name="connsiteX87" fmla="*/ 2548582 w 2548591"/>
              <a:gd name="connsiteY87" fmla="*/ 305270 h 2555628"/>
              <a:gd name="connsiteX88" fmla="*/ 2548582 w 2548591"/>
              <a:gd name="connsiteY88" fmla="*/ 330570 h 2555628"/>
              <a:gd name="connsiteX89" fmla="*/ 2218926 w 2548591"/>
              <a:gd name="connsiteY89" fmla="*/ 0 h 2555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2548591" h="2555628">
                <a:moveTo>
                  <a:pt x="138643" y="1"/>
                </a:moveTo>
                <a:lnTo>
                  <a:pt x="163874" y="1"/>
                </a:lnTo>
                <a:cubicBezTo>
                  <a:pt x="163874" y="1318576"/>
                  <a:pt x="1233644" y="2391168"/>
                  <a:pt x="2548463" y="2391168"/>
                </a:cubicBezTo>
                <a:lnTo>
                  <a:pt x="2548463" y="2416472"/>
                </a:lnTo>
                <a:lnTo>
                  <a:pt x="2548590" y="2416600"/>
                </a:lnTo>
                <a:cubicBezTo>
                  <a:pt x="1219755" y="2416600"/>
                  <a:pt x="138643" y="1332503"/>
                  <a:pt x="138643" y="1"/>
                </a:cubicBezTo>
                <a:close/>
                <a:moveTo>
                  <a:pt x="0" y="1"/>
                </a:moveTo>
                <a:lnTo>
                  <a:pt x="25231" y="1"/>
                </a:lnTo>
                <a:cubicBezTo>
                  <a:pt x="25231" y="1395244"/>
                  <a:pt x="1157188" y="2530324"/>
                  <a:pt x="2548591" y="2530324"/>
                </a:cubicBezTo>
                <a:lnTo>
                  <a:pt x="2548591" y="2555628"/>
                </a:lnTo>
                <a:cubicBezTo>
                  <a:pt x="1143299" y="2555628"/>
                  <a:pt x="0" y="1409172"/>
                  <a:pt x="0" y="1"/>
                </a:cubicBezTo>
                <a:close/>
                <a:moveTo>
                  <a:pt x="277411" y="1"/>
                </a:moveTo>
                <a:lnTo>
                  <a:pt x="302642" y="1"/>
                </a:lnTo>
                <a:cubicBezTo>
                  <a:pt x="302642" y="1241907"/>
                  <a:pt x="1310229" y="2252147"/>
                  <a:pt x="2548582" y="2252147"/>
                </a:cubicBezTo>
                <a:lnTo>
                  <a:pt x="2548582" y="2277444"/>
                </a:lnTo>
                <a:cubicBezTo>
                  <a:pt x="1296205" y="2277444"/>
                  <a:pt x="277411" y="1255835"/>
                  <a:pt x="277411" y="1"/>
                </a:cubicBezTo>
                <a:close/>
                <a:moveTo>
                  <a:pt x="416054" y="1"/>
                </a:moveTo>
                <a:lnTo>
                  <a:pt x="441285" y="1"/>
                </a:lnTo>
                <a:cubicBezTo>
                  <a:pt x="441285" y="1165111"/>
                  <a:pt x="1386559" y="2113119"/>
                  <a:pt x="2548589" y="2113119"/>
                </a:cubicBezTo>
                <a:lnTo>
                  <a:pt x="2548589" y="2138423"/>
                </a:lnTo>
                <a:cubicBezTo>
                  <a:pt x="1372670" y="2138423"/>
                  <a:pt x="416054" y="1179166"/>
                  <a:pt x="416054" y="1"/>
                </a:cubicBezTo>
                <a:close/>
                <a:moveTo>
                  <a:pt x="554698" y="1"/>
                </a:moveTo>
                <a:lnTo>
                  <a:pt x="579930" y="1"/>
                </a:lnTo>
                <a:cubicBezTo>
                  <a:pt x="579930" y="1088442"/>
                  <a:pt x="1463017" y="1973963"/>
                  <a:pt x="2548462" y="1973963"/>
                </a:cubicBezTo>
                <a:lnTo>
                  <a:pt x="2548462" y="1999267"/>
                </a:lnTo>
                <a:lnTo>
                  <a:pt x="2548589" y="1999394"/>
                </a:lnTo>
                <a:cubicBezTo>
                  <a:pt x="1449127" y="1999394"/>
                  <a:pt x="554698" y="1102497"/>
                  <a:pt x="554698" y="1"/>
                </a:cubicBezTo>
                <a:close/>
                <a:moveTo>
                  <a:pt x="693468" y="0"/>
                </a:moveTo>
                <a:lnTo>
                  <a:pt x="718701" y="0"/>
                </a:lnTo>
                <a:cubicBezTo>
                  <a:pt x="718701" y="1011773"/>
                  <a:pt x="1539602" y="1834942"/>
                  <a:pt x="2548583" y="1834942"/>
                </a:cubicBezTo>
                <a:lnTo>
                  <a:pt x="2548583" y="1860239"/>
                </a:lnTo>
                <a:cubicBezTo>
                  <a:pt x="1525706" y="1860239"/>
                  <a:pt x="693468" y="1025701"/>
                  <a:pt x="693468" y="0"/>
                </a:cubicBezTo>
                <a:close/>
                <a:moveTo>
                  <a:pt x="832112" y="0"/>
                </a:moveTo>
                <a:lnTo>
                  <a:pt x="857340" y="0"/>
                </a:lnTo>
                <a:cubicBezTo>
                  <a:pt x="857340" y="935105"/>
                  <a:pt x="1616059" y="1695913"/>
                  <a:pt x="2548582" y="1695913"/>
                </a:cubicBezTo>
                <a:lnTo>
                  <a:pt x="2548582" y="1721210"/>
                </a:lnTo>
                <a:cubicBezTo>
                  <a:pt x="1602170" y="1721210"/>
                  <a:pt x="832112" y="949032"/>
                  <a:pt x="832112" y="0"/>
                </a:cubicBezTo>
                <a:close/>
                <a:moveTo>
                  <a:pt x="970758" y="0"/>
                </a:moveTo>
                <a:lnTo>
                  <a:pt x="995986" y="0"/>
                </a:lnTo>
                <a:cubicBezTo>
                  <a:pt x="995986" y="858436"/>
                  <a:pt x="1692391" y="1556758"/>
                  <a:pt x="2548463" y="1556758"/>
                </a:cubicBezTo>
                <a:lnTo>
                  <a:pt x="2548463" y="1582062"/>
                </a:lnTo>
                <a:lnTo>
                  <a:pt x="2548590" y="1582189"/>
                </a:lnTo>
                <a:cubicBezTo>
                  <a:pt x="1678628" y="1582189"/>
                  <a:pt x="970758" y="872491"/>
                  <a:pt x="970758" y="0"/>
                </a:cubicBezTo>
                <a:close/>
                <a:moveTo>
                  <a:pt x="1109529" y="0"/>
                </a:moveTo>
                <a:lnTo>
                  <a:pt x="1134764" y="0"/>
                </a:lnTo>
                <a:cubicBezTo>
                  <a:pt x="1134764" y="781767"/>
                  <a:pt x="1768975" y="1417736"/>
                  <a:pt x="2548589" y="1417736"/>
                </a:cubicBezTo>
                <a:lnTo>
                  <a:pt x="2548589" y="1443033"/>
                </a:lnTo>
                <a:cubicBezTo>
                  <a:pt x="1755086" y="1443033"/>
                  <a:pt x="1109529" y="795695"/>
                  <a:pt x="1109529" y="0"/>
                </a:cubicBezTo>
                <a:close/>
                <a:moveTo>
                  <a:pt x="1248168" y="0"/>
                </a:moveTo>
                <a:lnTo>
                  <a:pt x="1273396" y="0"/>
                </a:lnTo>
                <a:cubicBezTo>
                  <a:pt x="1273396" y="705097"/>
                  <a:pt x="1845433" y="1278708"/>
                  <a:pt x="2548583" y="1278708"/>
                </a:cubicBezTo>
                <a:lnTo>
                  <a:pt x="2548583" y="1304005"/>
                </a:lnTo>
                <a:cubicBezTo>
                  <a:pt x="1831537" y="1304005"/>
                  <a:pt x="1248168" y="719026"/>
                  <a:pt x="1248168" y="0"/>
                </a:cubicBezTo>
                <a:close/>
                <a:moveTo>
                  <a:pt x="1386813" y="0"/>
                </a:moveTo>
                <a:lnTo>
                  <a:pt x="1412041" y="0"/>
                </a:lnTo>
                <a:cubicBezTo>
                  <a:pt x="1412041" y="628428"/>
                  <a:pt x="1921890" y="1139552"/>
                  <a:pt x="2548589" y="1139552"/>
                </a:cubicBezTo>
                <a:lnTo>
                  <a:pt x="2548589" y="1164857"/>
                </a:lnTo>
                <a:lnTo>
                  <a:pt x="2548589" y="1164984"/>
                </a:lnTo>
                <a:cubicBezTo>
                  <a:pt x="1908001" y="1164984"/>
                  <a:pt x="1386813" y="642356"/>
                  <a:pt x="1386813" y="0"/>
                </a:cubicBezTo>
                <a:close/>
                <a:moveTo>
                  <a:pt x="1525579" y="0"/>
                </a:moveTo>
                <a:lnTo>
                  <a:pt x="1550814" y="0"/>
                </a:lnTo>
                <a:cubicBezTo>
                  <a:pt x="1550814" y="551759"/>
                  <a:pt x="1998468" y="1000531"/>
                  <a:pt x="2548583" y="1000531"/>
                </a:cubicBezTo>
                <a:lnTo>
                  <a:pt x="2548583" y="1025828"/>
                </a:lnTo>
                <a:cubicBezTo>
                  <a:pt x="1984452" y="1025828"/>
                  <a:pt x="1525579" y="565560"/>
                  <a:pt x="1525579" y="0"/>
                </a:cubicBezTo>
                <a:close/>
                <a:moveTo>
                  <a:pt x="1664231" y="0"/>
                </a:moveTo>
                <a:lnTo>
                  <a:pt x="1689459" y="0"/>
                </a:lnTo>
                <a:cubicBezTo>
                  <a:pt x="1689459" y="474963"/>
                  <a:pt x="2074805" y="861503"/>
                  <a:pt x="2548589" y="861503"/>
                </a:cubicBezTo>
                <a:lnTo>
                  <a:pt x="2548589" y="886800"/>
                </a:lnTo>
                <a:cubicBezTo>
                  <a:pt x="2060916" y="886800"/>
                  <a:pt x="1664231" y="489019"/>
                  <a:pt x="1664231" y="0"/>
                </a:cubicBezTo>
                <a:close/>
                <a:moveTo>
                  <a:pt x="1802870" y="0"/>
                </a:moveTo>
                <a:lnTo>
                  <a:pt x="1828097" y="0"/>
                </a:lnTo>
                <a:cubicBezTo>
                  <a:pt x="1828097" y="398295"/>
                  <a:pt x="2151263" y="722347"/>
                  <a:pt x="2548583" y="722347"/>
                </a:cubicBezTo>
                <a:lnTo>
                  <a:pt x="2548583" y="747651"/>
                </a:lnTo>
                <a:lnTo>
                  <a:pt x="2548583" y="747778"/>
                </a:lnTo>
                <a:cubicBezTo>
                  <a:pt x="2137367" y="747778"/>
                  <a:pt x="1802870" y="412350"/>
                  <a:pt x="1802870" y="0"/>
                </a:cubicBezTo>
                <a:close/>
                <a:moveTo>
                  <a:pt x="1941642" y="0"/>
                </a:moveTo>
                <a:lnTo>
                  <a:pt x="1966877" y="0"/>
                </a:lnTo>
                <a:cubicBezTo>
                  <a:pt x="1966877" y="321626"/>
                  <a:pt x="2227847" y="583321"/>
                  <a:pt x="2548589" y="583321"/>
                </a:cubicBezTo>
                <a:lnTo>
                  <a:pt x="2548589" y="608622"/>
                </a:lnTo>
                <a:cubicBezTo>
                  <a:pt x="2213831" y="608622"/>
                  <a:pt x="1941642" y="335553"/>
                  <a:pt x="1941642" y="0"/>
                </a:cubicBezTo>
                <a:close/>
                <a:moveTo>
                  <a:pt x="2080281" y="0"/>
                </a:moveTo>
                <a:lnTo>
                  <a:pt x="2105508" y="0"/>
                </a:lnTo>
                <a:cubicBezTo>
                  <a:pt x="2105508" y="244957"/>
                  <a:pt x="2304298" y="444296"/>
                  <a:pt x="2548582" y="444296"/>
                </a:cubicBezTo>
                <a:lnTo>
                  <a:pt x="2548582" y="469597"/>
                </a:lnTo>
                <a:cubicBezTo>
                  <a:pt x="2290409" y="469597"/>
                  <a:pt x="2080281" y="258885"/>
                  <a:pt x="2080281" y="0"/>
                </a:cubicBezTo>
                <a:close/>
                <a:moveTo>
                  <a:pt x="2218926" y="0"/>
                </a:moveTo>
                <a:lnTo>
                  <a:pt x="2244153" y="0"/>
                </a:lnTo>
                <a:cubicBezTo>
                  <a:pt x="2244153" y="168288"/>
                  <a:pt x="2380629" y="305270"/>
                  <a:pt x="2548582" y="305270"/>
                </a:cubicBezTo>
                <a:lnTo>
                  <a:pt x="2548582" y="330570"/>
                </a:lnTo>
                <a:cubicBezTo>
                  <a:pt x="2366866" y="330570"/>
                  <a:pt x="2218926" y="182344"/>
                  <a:pt x="2218926" y="0"/>
                </a:cubicBezTo>
                <a:close/>
              </a:path>
            </a:pathLst>
          </a:custGeom>
          <a:solidFill>
            <a:schemeClr val="bg1"/>
          </a:solidFill>
          <a:ln w="703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9" name="Freeform 70">
            <a:extLst>
              <a:ext uri="{FF2B5EF4-FFF2-40B4-BE49-F238E27FC236}">
                <a16:creationId xmlns:a16="http://schemas.microsoft.com/office/drawing/2014/main" id="{AA39EF58-54F1-4AC9-1D83-2E7DEEAAEA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6200000" flipH="1">
            <a:off x="-9389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2"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31" name="Freeform 70">
            <a:extLst>
              <a:ext uri="{FF2B5EF4-FFF2-40B4-BE49-F238E27FC236}">
                <a16:creationId xmlns:a16="http://schemas.microsoft.com/office/drawing/2014/main" id="{0C320934-59CC-4123-C7C1-FEEE89F304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flipH="1">
            <a:off x="-10617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33" name="Image 4">
            <a:extLst>
              <a:ext uri="{FF2B5EF4-FFF2-40B4-BE49-F238E27FC236}">
                <a16:creationId xmlns:a16="http://schemas.microsoft.com/office/drawing/2014/main" id="{EC46DC71-C12A-96C8-3FE2-AA95AB58B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543868" y="0"/>
            <a:ext cx="2560340" cy="2560340"/>
          </a:xfrm>
          <a:custGeom>
            <a:avLst/>
            <a:gdLst>
              <a:gd name="connsiteX0" fmla="*/ 0 w 2560340"/>
              <a:gd name="connsiteY0" fmla="*/ 2560340 h 2560340"/>
              <a:gd name="connsiteX1" fmla="*/ 2560340 w 2560340"/>
              <a:gd name="connsiteY1" fmla="*/ 0 h 2560340"/>
              <a:gd name="connsiteX2" fmla="*/ 0 w 2560340"/>
              <a:gd name="connsiteY2" fmla="*/ 0 h 2560340"/>
              <a:gd name="connsiteX3" fmla="*/ 0 w 2560340"/>
              <a:gd name="connsiteY3" fmla="*/ 2560340 h 2560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60340" h="2560340">
                <a:moveTo>
                  <a:pt x="0" y="2560340"/>
                </a:moveTo>
                <a:cubicBezTo>
                  <a:pt x="1414079" y="2560340"/>
                  <a:pt x="2560340" y="1414079"/>
                  <a:pt x="2560340" y="0"/>
                </a:cubicBezTo>
                <a:lnTo>
                  <a:pt x="0" y="0"/>
                </a:lnTo>
                <a:lnTo>
                  <a:pt x="0" y="2560340"/>
                </a:lnTo>
                <a:close/>
              </a:path>
            </a:pathLst>
          </a:custGeom>
          <a:solidFill>
            <a:schemeClr val="accent3">
              <a:lumMod val="40000"/>
              <a:lumOff val="60000"/>
              <a:alpha val="50000"/>
            </a:schemeClr>
          </a:solidFill>
          <a:ln w="705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460565" y="1057274"/>
            <a:ext cx="7965461" cy="994164"/>
          </a:xfrm>
        </p:spPr>
        <p:txBody>
          <a:bodyPr lIns="91440" tIns="0" rIns="91440" bIns="0" anchor="b" anchorCtr="0">
            <a:noAutofit/>
          </a:bodyPr>
          <a:lstStyle>
            <a:lvl1pPr algn="l">
              <a:lnSpc>
                <a:spcPct val="100000"/>
              </a:lnSpc>
              <a:defRPr sz="3600" b="1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B20F5EA7-881C-8FB7-EAC9-89C8F2E5865C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460565" y="2303029"/>
            <a:ext cx="7965460" cy="3497698"/>
          </a:xfrm>
        </p:spPr>
        <p:txBody>
          <a:bodyPr lIns="91440" tIns="0" rIns="91440" bIns="0">
            <a:normAutofit/>
          </a:bodyPr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Slide Number Placeholder 2">
            <a:extLst>
              <a:ext uri="{FF2B5EF4-FFF2-40B4-BE49-F238E27FC236}">
                <a16:creationId xmlns:a16="http://schemas.microsoft.com/office/drawing/2014/main" id="{ED7A50D8-0839-EC58-FFBE-315A2099579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8509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C26B5661-F583-FA44-8353-161B862E69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64809" y="1057274"/>
            <a:ext cx="7043617" cy="2520217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Image 0">
            <a:extLst>
              <a:ext uri="{FF2B5EF4-FFF2-40B4-BE49-F238E27FC236}">
                <a16:creationId xmlns:a16="http://schemas.microsoft.com/office/drawing/2014/main" id="{CD2D664E-6702-6607-A37E-2E99614491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5568" y="-2784"/>
            <a:ext cx="3443288" cy="6891337"/>
          </a:xfrm>
          <a:custGeom>
            <a:avLst/>
            <a:gdLst>
              <a:gd name="connsiteX0" fmla="*/ 3443288 w 3443288"/>
              <a:gd name="connsiteY0" fmla="*/ 0 h 6891337"/>
              <a:gd name="connsiteX1" fmla="*/ 0 w 3443288"/>
              <a:gd name="connsiteY1" fmla="*/ 0 h 6891337"/>
              <a:gd name="connsiteX2" fmla="*/ 0 w 3443288"/>
              <a:gd name="connsiteY2" fmla="*/ 6891338 h 6891337"/>
              <a:gd name="connsiteX3" fmla="*/ 3443288 w 3443288"/>
              <a:gd name="connsiteY3" fmla="*/ 6891338 h 6891337"/>
              <a:gd name="connsiteX4" fmla="*/ 3443288 w 3443288"/>
              <a:gd name="connsiteY4" fmla="*/ 0 h 6891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6891337">
                <a:moveTo>
                  <a:pt x="3443288" y="0"/>
                </a:moveTo>
                <a:lnTo>
                  <a:pt x="0" y="0"/>
                </a:lnTo>
                <a:lnTo>
                  <a:pt x="0" y="6891338"/>
                </a:lnTo>
                <a:lnTo>
                  <a:pt x="3443288" y="6891338"/>
                </a:lnTo>
                <a:lnTo>
                  <a:pt x="3443288" y="0"/>
                </a:lnTo>
                <a:close/>
              </a:path>
            </a:pathLst>
          </a:custGeom>
          <a:solidFill>
            <a:schemeClr val="accent3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3" name="Image 1">
            <a:extLst>
              <a:ext uri="{FF2B5EF4-FFF2-40B4-BE49-F238E27FC236}">
                <a16:creationId xmlns:a16="http://schemas.microsoft.com/office/drawing/2014/main" id="{951C5737-DF7E-D671-AC74-9E488335B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703311" y="-2784"/>
            <a:ext cx="1734410" cy="5167313"/>
          </a:xfrm>
          <a:prstGeom prst="rect">
            <a:avLst/>
          </a:prstGeom>
        </p:spPr>
      </p:pic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F232A1E1-DD38-15EA-6CA1-A84950EC43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721621" y="-2784"/>
            <a:ext cx="1716115" cy="1720853"/>
          </a:xfrm>
          <a:custGeom>
            <a:avLst/>
            <a:gdLst>
              <a:gd name="connsiteX0" fmla="*/ 93358 w 1716115"/>
              <a:gd name="connsiteY0" fmla="*/ 0 h 1720853"/>
              <a:gd name="connsiteX1" fmla="*/ 110348 w 1716115"/>
              <a:gd name="connsiteY1" fmla="*/ 0 h 1720853"/>
              <a:gd name="connsiteX2" fmla="*/ 1716029 w 1716115"/>
              <a:gd name="connsiteY2" fmla="*/ 1610112 h 1720853"/>
              <a:gd name="connsiteX3" fmla="*/ 1716029 w 1716115"/>
              <a:gd name="connsiteY3" fmla="*/ 1627151 h 1720853"/>
              <a:gd name="connsiteX4" fmla="*/ 1716115 w 1716115"/>
              <a:gd name="connsiteY4" fmla="*/ 1627237 h 1720853"/>
              <a:gd name="connsiteX5" fmla="*/ 93358 w 1716115"/>
              <a:gd name="connsiteY5" fmla="*/ 0 h 1720853"/>
              <a:gd name="connsiteX6" fmla="*/ 0 w 1716115"/>
              <a:gd name="connsiteY6" fmla="*/ 0 h 1720853"/>
              <a:gd name="connsiteX7" fmla="*/ 16989 w 1716115"/>
              <a:gd name="connsiteY7" fmla="*/ 0 h 1720853"/>
              <a:gd name="connsiteX8" fmla="*/ 1716114 w 1716115"/>
              <a:gd name="connsiteY8" fmla="*/ 1703814 h 1720853"/>
              <a:gd name="connsiteX9" fmla="*/ 1716114 w 1716115"/>
              <a:gd name="connsiteY9" fmla="*/ 1720853 h 1720853"/>
              <a:gd name="connsiteX10" fmla="*/ 0 w 1716115"/>
              <a:gd name="connsiteY10" fmla="*/ 0 h 1720853"/>
              <a:gd name="connsiteX11" fmla="*/ 186798 w 1716115"/>
              <a:gd name="connsiteY11" fmla="*/ 0 h 1720853"/>
              <a:gd name="connsiteX12" fmla="*/ 203788 w 1716115"/>
              <a:gd name="connsiteY12" fmla="*/ 0 h 1720853"/>
              <a:gd name="connsiteX13" fmla="*/ 1716109 w 1716115"/>
              <a:gd name="connsiteY13" fmla="*/ 1516501 h 1720853"/>
              <a:gd name="connsiteX14" fmla="*/ 1716109 w 1716115"/>
              <a:gd name="connsiteY14" fmla="*/ 1533535 h 1720853"/>
              <a:gd name="connsiteX15" fmla="*/ 186798 w 1716115"/>
              <a:gd name="connsiteY15" fmla="*/ 0 h 1720853"/>
              <a:gd name="connsiteX16" fmla="*/ 280155 w 1716115"/>
              <a:gd name="connsiteY16" fmla="*/ 0 h 1720853"/>
              <a:gd name="connsiteX17" fmla="*/ 297145 w 1716115"/>
              <a:gd name="connsiteY17" fmla="*/ 0 h 1720853"/>
              <a:gd name="connsiteX18" fmla="*/ 1716114 w 1716115"/>
              <a:gd name="connsiteY18" fmla="*/ 1422885 h 1720853"/>
              <a:gd name="connsiteX19" fmla="*/ 1716114 w 1716115"/>
              <a:gd name="connsiteY19" fmla="*/ 1439924 h 1720853"/>
              <a:gd name="connsiteX20" fmla="*/ 280155 w 1716115"/>
              <a:gd name="connsiteY20" fmla="*/ 0 h 1720853"/>
              <a:gd name="connsiteX21" fmla="*/ 373512 w 1716115"/>
              <a:gd name="connsiteY21" fmla="*/ 0 h 1720853"/>
              <a:gd name="connsiteX22" fmla="*/ 390502 w 1716115"/>
              <a:gd name="connsiteY22" fmla="*/ 0 h 1720853"/>
              <a:gd name="connsiteX23" fmla="*/ 1716029 w 1716115"/>
              <a:gd name="connsiteY23" fmla="*/ 1329184 h 1720853"/>
              <a:gd name="connsiteX24" fmla="*/ 1716029 w 1716115"/>
              <a:gd name="connsiteY24" fmla="*/ 1346223 h 1720853"/>
              <a:gd name="connsiteX25" fmla="*/ 1716114 w 1716115"/>
              <a:gd name="connsiteY25" fmla="*/ 1346308 h 1720853"/>
              <a:gd name="connsiteX26" fmla="*/ 373512 w 1716115"/>
              <a:gd name="connsiteY26" fmla="*/ 0 h 1720853"/>
              <a:gd name="connsiteX27" fmla="*/ 466953 w 1716115"/>
              <a:gd name="connsiteY27" fmla="*/ 0 h 1720853"/>
              <a:gd name="connsiteX28" fmla="*/ 483944 w 1716115"/>
              <a:gd name="connsiteY28" fmla="*/ 0 h 1720853"/>
              <a:gd name="connsiteX29" fmla="*/ 1716110 w 1716115"/>
              <a:gd name="connsiteY29" fmla="*/ 1235573 h 1720853"/>
              <a:gd name="connsiteX30" fmla="*/ 1716110 w 1716115"/>
              <a:gd name="connsiteY30" fmla="*/ 1252607 h 1720853"/>
              <a:gd name="connsiteX31" fmla="*/ 466953 w 1716115"/>
              <a:gd name="connsiteY31" fmla="*/ 0 h 1720853"/>
              <a:gd name="connsiteX32" fmla="*/ 560310 w 1716115"/>
              <a:gd name="connsiteY32" fmla="*/ 0 h 1720853"/>
              <a:gd name="connsiteX33" fmla="*/ 577297 w 1716115"/>
              <a:gd name="connsiteY33" fmla="*/ 0 h 1720853"/>
              <a:gd name="connsiteX34" fmla="*/ 1716109 w 1716115"/>
              <a:gd name="connsiteY34" fmla="*/ 1141957 h 1720853"/>
              <a:gd name="connsiteX35" fmla="*/ 1716109 w 1716115"/>
              <a:gd name="connsiteY35" fmla="*/ 1158991 h 1720853"/>
              <a:gd name="connsiteX36" fmla="*/ 560310 w 1716115"/>
              <a:gd name="connsiteY36" fmla="*/ 0 h 1720853"/>
              <a:gd name="connsiteX37" fmla="*/ 653668 w 1716115"/>
              <a:gd name="connsiteY37" fmla="*/ 0 h 1720853"/>
              <a:gd name="connsiteX38" fmla="*/ 670655 w 1716115"/>
              <a:gd name="connsiteY38" fmla="*/ 0 h 1720853"/>
              <a:gd name="connsiteX39" fmla="*/ 1716029 w 1716115"/>
              <a:gd name="connsiteY39" fmla="*/ 1048255 h 1720853"/>
              <a:gd name="connsiteX40" fmla="*/ 1716029 w 1716115"/>
              <a:gd name="connsiteY40" fmla="*/ 1065294 h 1720853"/>
              <a:gd name="connsiteX41" fmla="*/ 1716114 w 1716115"/>
              <a:gd name="connsiteY41" fmla="*/ 1065380 h 1720853"/>
              <a:gd name="connsiteX42" fmla="*/ 653668 w 1716115"/>
              <a:gd name="connsiteY42" fmla="*/ 0 h 1720853"/>
              <a:gd name="connsiteX43" fmla="*/ 747112 w 1716115"/>
              <a:gd name="connsiteY43" fmla="*/ 0 h 1720853"/>
              <a:gd name="connsiteX44" fmla="*/ 764104 w 1716115"/>
              <a:gd name="connsiteY44" fmla="*/ 0 h 1720853"/>
              <a:gd name="connsiteX45" fmla="*/ 1716115 w 1716115"/>
              <a:gd name="connsiteY45" fmla="*/ 954644 h 1720853"/>
              <a:gd name="connsiteX46" fmla="*/ 1716115 w 1716115"/>
              <a:gd name="connsiteY46" fmla="*/ 971678 h 1720853"/>
              <a:gd name="connsiteX47" fmla="*/ 747112 w 1716115"/>
              <a:gd name="connsiteY47" fmla="*/ 0 h 1720853"/>
              <a:gd name="connsiteX48" fmla="*/ 840465 w 1716115"/>
              <a:gd name="connsiteY48" fmla="*/ 0 h 1720853"/>
              <a:gd name="connsiteX49" fmla="*/ 857452 w 1716115"/>
              <a:gd name="connsiteY49" fmla="*/ 0 h 1720853"/>
              <a:gd name="connsiteX50" fmla="*/ 1716109 w 1716115"/>
              <a:gd name="connsiteY50" fmla="*/ 861028 h 1720853"/>
              <a:gd name="connsiteX51" fmla="*/ 1716109 w 1716115"/>
              <a:gd name="connsiteY51" fmla="*/ 878062 h 1720853"/>
              <a:gd name="connsiteX52" fmla="*/ 840465 w 1716115"/>
              <a:gd name="connsiteY52" fmla="*/ 0 h 1720853"/>
              <a:gd name="connsiteX53" fmla="*/ 933823 w 1716115"/>
              <a:gd name="connsiteY53" fmla="*/ 0 h 1720853"/>
              <a:gd name="connsiteX54" fmla="*/ 950810 w 1716115"/>
              <a:gd name="connsiteY54" fmla="*/ 0 h 1720853"/>
              <a:gd name="connsiteX55" fmla="*/ 1716114 w 1716115"/>
              <a:gd name="connsiteY55" fmla="*/ 767327 h 1720853"/>
              <a:gd name="connsiteX56" fmla="*/ 1716114 w 1716115"/>
              <a:gd name="connsiteY56" fmla="*/ 784366 h 1720853"/>
              <a:gd name="connsiteX57" fmla="*/ 1716114 w 1716115"/>
              <a:gd name="connsiteY57" fmla="*/ 784451 h 1720853"/>
              <a:gd name="connsiteX58" fmla="*/ 933823 w 1716115"/>
              <a:gd name="connsiteY58" fmla="*/ 0 h 1720853"/>
              <a:gd name="connsiteX59" fmla="*/ 1027262 w 1716115"/>
              <a:gd name="connsiteY59" fmla="*/ 0 h 1720853"/>
              <a:gd name="connsiteX60" fmla="*/ 1044254 w 1716115"/>
              <a:gd name="connsiteY60" fmla="*/ 0 h 1720853"/>
              <a:gd name="connsiteX61" fmla="*/ 1716110 w 1716115"/>
              <a:gd name="connsiteY61" fmla="*/ 673716 h 1720853"/>
              <a:gd name="connsiteX62" fmla="*/ 1716110 w 1716115"/>
              <a:gd name="connsiteY62" fmla="*/ 690750 h 1720853"/>
              <a:gd name="connsiteX63" fmla="*/ 1027262 w 1716115"/>
              <a:gd name="connsiteY63" fmla="*/ 0 h 1720853"/>
              <a:gd name="connsiteX64" fmla="*/ 1120625 w 1716115"/>
              <a:gd name="connsiteY64" fmla="*/ 0 h 1720853"/>
              <a:gd name="connsiteX65" fmla="*/ 1137612 w 1716115"/>
              <a:gd name="connsiteY65" fmla="*/ 0 h 1720853"/>
              <a:gd name="connsiteX66" fmla="*/ 1716115 w 1716115"/>
              <a:gd name="connsiteY66" fmla="*/ 580100 h 1720853"/>
              <a:gd name="connsiteX67" fmla="*/ 1716115 w 1716115"/>
              <a:gd name="connsiteY67" fmla="*/ 597134 h 1720853"/>
              <a:gd name="connsiteX68" fmla="*/ 1120625 w 1716115"/>
              <a:gd name="connsiteY68" fmla="*/ 0 h 1720853"/>
              <a:gd name="connsiteX69" fmla="*/ 1213978 w 1716115"/>
              <a:gd name="connsiteY69" fmla="*/ 0 h 1720853"/>
              <a:gd name="connsiteX70" fmla="*/ 1230965 w 1716115"/>
              <a:gd name="connsiteY70" fmla="*/ 0 h 1720853"/>
              <a:gd name="connsiteX71" fmla="*/ 1716109 w 1716115"/>
              <a:gd name="connsiteY71" fmla="*/ 486398 h 1720853"/>
              <a:gd name="connsiteX72" fmla="*/ 1716109 w 1716115"/>
              <a:gd name="connsiteY72" fmla="*/ 503437 h 1720853"/>
              <a:gd name="connsiteX73" fmla="*/ 1716109 w 1716115"/>
              <a:gd name="connsiteY73" fmla="*/ 503523 h 1720853"/>
              <a:gd name="connsiteX74" fmla="*/ 1213978 w 1716115"/>
              <a:gd name="connsiteY74" fmla="*/ 0 h 1720853"/>
              <a:gd name="connsiteX75" fmla="*/ 1307422 w 1716115"/>
              <a:gd name="connsiteY75" fmla="*/ 0 h 1720853"/>
              <a:gd name="connsiteX76" fmla="*/ 1324414 w 1716115"/>
              <a:gd name="connsiteY76" fmla="*/ 0 h 1720853"/>
              <a:gd name="connsiteX77" fmla="*/ 1716115 w 1716115"/>
              <a:gd name="connsiteY77" fmla="*/ 392784 h 1720853"/>
              <a:gd name="connsiteX78" fmla="*/ 1716115 w 1716115"/>
              <a:gd name="connsiteY78" fmla="*/ 409821 h 1720853"/>
              <a:gd name="connsiteX79" fmla="*/ 1307422 w 1716115"/>
              <a:gd name="connsiteY79" fmla="*/ 0 h 1720853"/>
              <a:gd name="connsiteX80" fmla="*/ 1400775 w 1716115"/>
              <a:gd name="connsiteY80" fmla="*/ 0 h 1720853"/>
              <a:gd name="connsiteX81" fmla="*/ 1417762 w 1716115"/>
              <a:gd name="connsiteY81" fmla="*/ 0 h 1720853"/>
              <a:gd name="connsiteX82" fmla="*/ 1716109 w 1716115"/>
              <a:gd name="connsiteY82" fmla="*/ 299170 h 1720853"/>
              <a:gd name="connsiteX83" fmla="*/ 1716109 w 1716115"/>
              <a:gd name="connsiteY83" fmla="*/ 316207 h 1720853"/>
              <a:gd name="connsiteX84" fmla="*/ 1400775 w 1716115"/>
              <a:gd name="connsiteY84" fmla="*/ 0 h 1720853"/>
              <a:gd name="connsiteX85" fmla="*/ 1494133 w 1716115"/>
              <a:gd name="connsiteY85" fmla="*/ 0 h 1720853"/>
              <a:gd name="connsiteX86" fmla="*/ 1511120 w 1716115"/>
              <a:gd name="connsiteY86" fmla="*/ 0 h 1720853"/>
              <a:gd name="connsiteX87" fmla="*/ 1716109 w 1716115"/>
              <a:gd name="connsiteY87" fmla="*/ 205556 h 1720853"/>
              <a:gd name="connsiteX88" fmla="*/ 1716109 w 1716115"/>
              <a:gd name="connsiteY88" fmla="*/ 222592 h 1720853"/>
              <a:gd name="connsiteX89" fmla="*/ 1494133 w 1716115"/>
              <a:gd name="connsiteY89" fmla="*/ 0 h 1720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716115" h="1720853">
                <a:moveTo>
                  <a:pt x="93358" y="0"/>
                </a:moveTo>
                <a:lnTo>
                  <a:pt x="110348" y="0"/>
                </a:lnTo>
                <a:cubicBezTo>
                  <a:pt x="110348" y="887874"/>
                  <a:pt x="830686" y="1610112"/>
                  <a:pt x="1716029" y="1610112"/>
                </a:cubicBezTo>
                <a:lnTo>
                  <a:pt x="1716029" y="1627151"/>
                </a:lnTo>
                <a:lnTo>
                  <a:pt x="1716115" y="1627237"/>
                </a:lnTo>
                <a:cubicBezTo>
                  <a:pt x="821334" y="1627237"/>
                  <a:pt x="93358" y="897252"/>
                  <a:pt x="93358" y="0"/>
                </a:cubicBezTo>
                <a:close/>
                <a:moveTo>
                  <a:pt x="0" y="0"/>
                </a:moveTo>
                <a:lnTo>
                  <a:pt x="16989" y="0"/>
                </a:lnTo>
                <a:cubicBezTo>
                  <a:pt x="16989" y="939499"/>
                  <a:pt x="779202" y="1703814"/>
                  <a:pt x="1716114" y="1703814"/>
                </a:cubicBezTo>
                <a:lnTo>
                  <a:pt x="1716114" y="1720853"/>
                </a:lnTo>
                <a:cubicBezTo>
                  <a:pt x="769850" y="1720853"/>
                  <a:pt x="0" y="948877"/>
                  <a:pt x="0" y="0"/>
                </a:cubicBezTo>
                <a:close/>
                <a:moveTo>
                  <a:pt x="186798" y="0"/>
                </a:moveTo>
                <a:lnTo>
                  <a:pt x="203788" y="0"/>
                </a:lnTo>
                <a:cubicBezTo>
                  <a:pt x="203788" y="836248"/>
                  <a:pt x="882254" y="1516501"/>
                  <a:pt x="1716109" y="1516501"/>
                </a:cubicBezTo>
                <a:lnTo>
                  <a:pt x="1716109" y="1533535"/>
                </a:lnTo>
                <a:cubicBezTo>
                  <a:pt x="872812" y="1533535"/>
                  <a:pt x="186798" y="845626"/>
                  <a:pt x="186798" y="0"/>
                </a:cubicBezTo>
                <a:close/>
                <a:moveTo>
                  <a:pt x="280155" y="0"/>
                </a:moveTo>
                <a:lnTo>
                  <a:pt x="297145" y="0"/>
                </a:lnTo>
                <a:cubicBezTo>
                  <a:pt x="297145" y="784537"/>
                  <a:pt x="933652" y="1422885"/>
                  <a:pt x="1716114" y="1422885"/>
                </a:cubicBezTo>
                <a:lnTo>
                  <a:pt x="1716114" y="1439924"/>
                </a:lnTo>
                <a:cubicBezTo>
                  <a:pt x="924300" y="1439924"/>
                  <a:pt x="280155" y="794001"/>
                  <a:pt x="280155" y="0"/>
                </a:cubicBezTo>
                <a:close/>
                <a:moveTo>
                  <a:pt x="373512" y="0"/>
                </a:moveTo>
                <a:lnTo>
                  <a:pt x="390502" y="0"/>
                </a:lnTo>
                <a:cubicBezTo>
                  <a:pt x="390502" y="732911"/>
                  <a:pt x="985135" y="1329184"/>
                  <a:pt x="1716029" y="1329184"/>
                </a:cubicBezTo>
                <a:lnTo>
                  <a:pt x="1716029" y="1346223"/>
                </a:lnTo>
                <a:lnTo>
                  <a:pt x="1716114" y="1346308"/>
                </a:lnTo>
                <a:cubicBezTo>
                  <a:pt x="975783" y="1346308"/>
                  <a:pt x="373512" y="742375"/>
                  <a:pt x="373512" y="0"/>
                </a:cubicBezTo>
                <a:close/>
                <a:moveTo>
                  <a:pt x="466953" y="0"/>
                </a:moveTo>
                <a:lnTo>
                  <a:pt x="483944" y="0"/>
                </a:lnTo>
                <a:cubicBezTo>
                  <a:pt x="483944" y="681286"/>
                  <a:pt x="1036704" y="1235573"/>
                  <a:pt x="1716110" y="1235573"/>
                </a:cubicBezTo>
                <a:lnTo>
                  <a:pt x="1716110" y="1252607"/>
                </a:lnTo>
                <a:cubicBezTo>
                  <a:pt x="1027347" y="1252607"/>
                  <a:pt x="466953" y="690664"/>
                  <a:pt x="466953" y="0"/>
                </a:cubicBezTo>
                <a:close/>
                <a:moveTo>
                  <a:pt x="560310" y="0"/>
                </a:moveTo>
                <a:lnTo>
                  <a:pt x="577297" y="0"/>
                </a:lnTo>
                <a:cubicBezTo>
                  <a:pt x="577297" y="629660"/>
                  <a:pt x="1088188" y="1141957"/>
                  <a:pt x="1716109" y="1141957"/>
                </a:cubicBezTo>
                <a:lnTo>
                  <a:pt x="1716109" y="1158991"/>
                </a:lnTo>
                <a:cubicBezTo>
                  <a:pt x="1078835" y="1158991"/>
                  <a:pt x="560310" y="639038"/>
                  <a:pt x="560310" y="0"/>
                </a:cubicBezTo>
                <a:close/>
                <a:moveTo>
                  <a:pt x="653668" y="0"/>
                </a:moveTo>
                <a:lnTo>
                  <a:pt x="670655" y="0"/>
                </a:lnTo>
                <a:cubicBezTo>
                  <a:pt x="670655" y="578035"/>
                  <a:pt x="1139586" y="1048255"/>
                  <a:pt x="1716029" y="1048255"/>
                </a:cubicBezTo>
                <a:lnTo>
                  <a:pt x="1716029" y="1065294"/>
                </a:lnTo>
                <a:lnTo>
                  <a:pt x="1716114" y="1065380"/>
                </a:lnTo>
                <a:cubicBezTo>
                  <a:pt x="1130319" y="1065380"/>
                  <a:pt x="653668" y="587499"/>
                  <a:pt x="653668" y="0"/>
                </a:cubicBezTo>
                <a:close/>
                <a:moveTo>
                  <a:pt x="747112" y="0"/>
                </a:moveTo>
                <a:lnTo>
                  <a:pt x="764104" y="0"/>
                </a:lnTo>
                <a:cubicBezTo>
                  <a:pt x="764104" y="526409"/>
                  <a:pt x="1191155" y="954644"/>
                  <a:pt x="1716115" y="954644"/>
                </a:cubicBezTo>
                <a:lnTo>
                  <a:pt x="1716115" y="971678"/>
                </a:lnTo>
                <a:cubicBezTo>
                  <a:pt x="1181802" y="971678"/>
                  <a:pt x="747112" y="535787"/>
                  <a:pt x="747112" y="0"/>
                </a:cubicBezTo>
                <a:close/>
                <a:moveTo>
                  <a:pt x="840465" y="0"/>
                </a:moveTo>
                <a:lnTo>
                  <a:pt x="857452" y="0"/>
                </a:lnTo>
                <a:cubicBezTo>
                  <a:pt x="857452" y="474783"/>
                  <a:pt x="1242638" y="861028"/>
                  <a:pt x="1716109" y="861028"/>
                </a:cubicBezTo>
                <a:lnTo>
                  <a:pt x="1716109" y="878062"/>
                </a:lnTo>
                <a:cubicBezTo>
                  <a:pt x="1233281" y="878062"/>
                  <a:pt x="840465" y="484162"/>
                  <a:pt x="840465" y="0"/>
                </a:cubicBezTo>
                <a:close/>
                <a:moveTo>
                  <a:pt x="933823" y="0"/>
                </a:moveTo>
                <a:lnTo>
                  <a:pt x="950810" y="0"/>
                </a:lnTo>
                <a:cubicBezTo>
                  <a:pt x="950810" y="423157"/>
                  <a:pt x="1294121" y="767327"/>
                  <a:pt x="1716114" y="767327"/>
                </a:cubicBezTo>
                <a:lnTo>
                  <a:pt x="1716114" y="784366"/>
                </a:lnTo>
                <a:lnTo>
                  <a:pt x="1716114" y="784451"/>
                </a:lnTo>
                <a:cubicBezTo>
                  <a:pt x="1284769" y="784451"/>
                  <a:pt x="933823" y="432536"/>
                  <a:pt x="933823" y="0"/>
                </a:cubicBezTo>
                <a:close/>
                <a:moveTo>
                  <a:pt x="1027262" y="0"/>
                </a:moveTo>
                <a:lnTo>
                  <a:pt x="1044254" y="0"/>
                </a:lnTo>
                <a:cubicBezTo>
                  <a:pt x="1044254" y="371532"/>
                  <a:pt x="1345685" y="673716"/>
                  <a:pt x="1716110" y="673716"/>
                </a:cubicBezTo>
                <a:lnTo>
                  <a:pt x="1716110" y="690750"/>
                </a:lnTo>
                <a:cubicBezTo>
                  <a:pt x="1336248" y="690750"/>
                  <a:pt x="1027262" y="380824"/>
                  <a:pt x="1027262" y="0"/>
                </a:cubicBezTo>
                <a:close/>
                <a:moveTo>
                  <a:pt x="1120625" y="0"/>
                </a:moveTo>
                <a:lnTo>
                  <a:pt x="1137612" y="0"/>
                </a:lnTo>
                <a:cubicBezTo>
                  <a:pt x="1137612" y="319820"/>
                  <a:pt x="1397088" y="580100"/>
                  <a:pt x="1716115" y="580100"/>
                </a:cubicBezTo>
                <a:lnTo>
                  <a:pt x="1716115" y="597134"/>
                </a:lnTo>
                <a:cubicBezTo>
                  <a:pt x="1387736" y="597134"/>
                  <a:pt x="1120625" y="329285"/>
                  <a:pt x="1120625" y="0"/>
                </a:cubicBezTo>
                <a:close/>
                <a:moveTo>
                  <a:pt x="1213978" y="0"/>
                </a:moveTo>
                <a:lnTo>
                  <a:pt x="1230965" y="0"/>
                </a:lnTo>
                <a:cubicBezTo>
                  <a:pt x="1230965" y="268195"/>
                  <a:pt x="1448571" y="486398"/>
                  <a:pt x="1716109" y="486398"/>
                </a:cubicBezTo>
                <a:lnTo>
                  <a:pt x="1716109" y="503437"/>
                </a:lnTo>
                <a:lnTo>
                  <a:pt x="1716109" y="503523"/>
                </a:lnTo>
                <a:cubicBezTo>
                  <a:pt x="1439214" y="503523"/>
                  <a:pt x="1213978" y="277659"/>
                  <a:pt x="1213978" y="0"/>
                </a:cubicBezTo>
                <a:close/>
                <a:moveTo>
                  <a:pt x="1307422" y="0"/>
                </a:moveTo>
                <a:lnTo>
                  <a:pt x="1324414" y="0"/>
                </a:lnTo>
                <a:cubicBezTo>
                  <a:pt x="1324414" y="216569"/>
                  <a:pt x="1500141" y="392784"/>
                  <a:pt x="1716115" y="392784"/>
                </a:cubicBezTo>
                <a:lnTo>
                  <a:pt x="1716115" y="409821"/>
                </a:lnTo>
                <a:cubicBezTo>
                  <a:pt x="1490703" y="409821"/>
                  <a:pt x="1307422" y="225948"/>
                  <a:pt x="1307422" y="0"/>
                </a:cubicBezTo>
                <a:close/>
                <a:moveTo>
                  <a:pt x="1400775" y="0"/>
                </a:moveTo>
                <a:lnTo>
                  <a:pt x="1417762" y="0"/>
                </a:lnTo>
                <a:cubicBezTo>
                  <a:pt x="1417762" y="164944"/>
                  <a:pt x="1551619" y="299170"/>
                  <a:pt x="1716109" y="299170"/>
                </a:cubicBezTo>
                <a:lnTo>
                  <a:pt x="1716109" y="316207"/>
                </a:lnTo>
                <a:cubicBezTo>
                  <a:pt x="1542266" y="316207"/>
                  <a:pt x="1400775" y="174322"/>
                  <a:pt x="1400775" y="0"/>
                </a:cubicBezTo>
                <a:close/>
                <a:moveTo>
                  <a:pt x="1494133" y="0"/>
                </a:moveTo>
                <a:lnTo>
                  <a:pt x="1511120" y="0"/>
                </a:lnTo>
                <a:cubicBezTo>
                  <a:pt x="1511120" y="113318"/>
                  <a:pt x="1603017" y="205556"/>
                  <a:pt x="1716109" y="205556"/>
                </a:cubicBezTo>
                <a:lnTo>
                  <a:pt x="1716109" y="222592"/>
                </a:lnTo>
                <a:cubicBezTo>
                  <a:pt x="1593750" y="222592"/>
                  <a:pt x="1494133" y="122783"/>
                  <a:pt x="1494133" y="0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2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7" name="Image 5">
            <a:extLst>
              <a:ext uri="{FF2B5EF4-FFF2-40B4-BE49-F238E27FC236}">
                <a16:creationId xmlns:a16="http://schemas.microsoft.com/office/drawing/2014/main" id="{B9036D42-A06F-E6EE-BB91-8BAF045198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5568" y="3440504"/>
            <a:ext cx="3443288" cy="3448050"/>
          </a:xfrm>
          <a:custGeom>
            <a:avLst/>
            <a:gdLst>
              <a:gd name="connsiteX0" fmla="*/ 1721644 w 3443288"/>
              <a:gd name="connsiteY0" fmla="*/ 3448051 h 3448050"/>
              <a:gd name="connsiteX1" fmla="*/ 3443288 w 3443288"/>
              <a:gd name="connsiteY1" fmla="*/ 1724025 h 3448050"/>
              <a:gd name="connsiteX2" fmla="*/ 1721644 w 3443288"/>
              <a:gd name="connsiteY2" fmla="*/ 0 h 3448050"/>
              <a:gd name="connsiteX3" fmla="*/ 0 w 3443288"/>
              <a:gd name="connsiteY3" fmla="*/ 1724025 h 3448050"/>
              <a:gd name="connsiteX4" fmla="*/ 1721644 w 3443288"/>
              <a:gd name="connsiteY4" fmla="*/ 3448051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3448050">
                <a:moveTo>
                  <a:pt x="1721644" y="3448051"/>
                </a:moveTo>
                <a:cubicBezTo>
                  <a:pt x="2672482" y="3448051"/>
                  <a:pt x="3443288" y="2676178"/>
                  <a:pt x="3443288" y="1724025"/>
                </a:cubicBezTo>
                <a:cubicBezTo>
                  <a:pt x="3443288" y="771873"/>
                  <a:pt x="2672482" y="0"/>
                  <a:pt x="1721644" y="0"/>
                </a:cubicBezTo>
                <a:cubicBezTo>
                  <a:pt x="770806" y="0"/>
                  <a:pt x="0" y="771873"/>
                  <a:pt x="0" y="1724025"/>
                </a:cubicBezTo>
                <a:cubicBezTo>
                  <a:pt x="0" y="2676178"/>
                  <a:pt x="770806" y="3448051"/>
                  <a:pt x="1721644" y="3448051"/>
                </a:cubicBezTo>
                <a:close/>
              </a:path>
            </a:pathLst>
          </a:custGeom>
          <a:solidFill>
            <a:schemeClr val="accent6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9" name="Image 6">
            <a:extLst>
              <a:ext uri="{FF2B5EF4-FFF2-40B4-BE49-F238E27FC236}">
                <a16:creationId xmlns:a16="http://schemas.microsoft.com/office/drawing/2014/main" id="{86E0540C-3355-A50D-AC61-047B54B70C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718457" y="3440504"/>
            <a:ext cx="1719263" cy="1724025"/>
          </a:xfrm>
          <a:prstGeom prst="rect">
            <a:avLst/>
          </a:prstGeom>
        </p:spPr>
      </p:pic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B00F713C-1CC6-5879-0410-95F179D56AD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8E40D3F2-4A7A-F909-AC98-0B402B26776E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364808" y="3808750"/>
            <a:ext cx="7043618" cy="2233233"/>
          </a:xfrm>
        </p:spPr>
        <p:txBody>
          <a:bodyPr lIns="91440" tIns="0" rIns="91440" b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00000"/>
              </a:lnSpc>
              <a:spcBef>
                <a:spcPts val="0"/>
              </a:spcBef>
              <a:defRPr sz="2400"/>
            </a:lvl2pPr>
            <a:lvl3pPr marL="685800">
              <a:lnSpc>
                <a:spcPct val="100000"/>
              </a:lnSpc>
              <a:spcBef>
                <a:spcPts val="0"/>
              </a:spcBef>
              <a:defRPr sz="2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1162965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 26">
            <a:extLst>
              <a:ext uri="{FF2B5EF4-FFF2-40B4-BE49-F238E27FC236}">
                <a16:creationId xmlns:a16="http://schemas.microsoft.com/office/drawing/2014/main" id="{3C7B0BB3-A5CA-7C72-DC39-AD00EC9096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4" y="3427336"/>
            <a:ext cx="3202546" cy="3430665"/>
          </a:xfrm>
          <a:custGeom>
            <a:avLst/>
            <a:gdLst>
              <a:gd name="connsiteX0" fmla="*/ 0 w 3202546"/>
              <a:gd name="connsiteY0" fmla="*/ 0 h 3430665"/>
              <a:gd name="connsiteX1" fmla="*/ 3202546 w 3202546"/>
              <a:gd name="connsiteY1" fmla="*/ 0 h 3430665"/>
              <a:gd name="connsiteX2" fmla="*/ 3202546 w 3202546"/>
              <a:gd name="connsiteY2" fmla="*/ 3430665 h 3430665"/>
              <a:gd name="connsiteX3" fmla="*/ 0 w 3202546"/>
              <a:gd name="connsiteY3" fmla="*/ 3430665 h 3430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430665">
                <a:moveTo>
                  <a:pt x="0" y="0"/>
                </a:moveTo>
                <a:lnTo>
                  <a:pt x="3202546" y="0"/>
                </a:lnTo>
                <a:lnTo>
                  <a:pt x="3202546" y="3430665"/>
                </a:lnTo>
                <a:lnTo>
                  <a:pt x="0" y="343066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07871527-68A5-0A5C-F5A6-A80523BAC9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4" y="3654149"/>
            <a:ext cx="3202546" cy="3203852"/>
          </a:xfrm>
          <a:custGeom>
            <a:avLst/>
            <a:gdLst>
              <a:gd name="connsiteX0" fmla="*/ 3202546 w 3202546"/>
              <a:gd name="connsiteY0" fmla="*/ 0 h 3203852"/>
              <a:gd name="connsiteX1" fmla="*/ 3202546 w 3202546"/>
              <a:gd name="connsiteY1" fmla="*/ 3203852 h 3203852"/>
              <a:gd name="connsiteX2" fmla="*/ 0 w 3202546"/>
              <a:gd name="connsiteY2" fmla="*/ 3203852 h 3203852"/>
              <a:gd name="connsiteX3" fmla="*/ 0 w 3202546"/>
              <a:gd name="connsiteY3" fmla="*/ 3190718 h 3203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203852">
                <a:moveTo>
                  <a:pt x="3202546" y="0"/>
                </a:moveTo>
                <a:lnTo>
                  <a:pt x="3202546" y="3203852"/>
                </a:lnTo>
                <a:lnTo>
                  <a:pt x="0" y="3203852"/>
                </a:lnTo>
                <a:lnTo>
                  <a:pt x="0" y="319071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CEB118B3-9B06-AD11-738A-7A0651F98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5" y="1"/>
            <a:ext cx="3202545" cy="3437345"/>
          </a:xfrm>
          <a:custGeom>
            <a:avLst/>
            <a:gdLst>
              <a:gd name="connsiteX0" fmla="*/ 0 w 3202545"/>
              <a:gd name="connsiteY0" fmla="*/ 0 h 3437345"/>
              <a:gd name="connsiteX1" fmla="*/ 3202545 w 3202545"/>
              <a:gd name="connsiteY1" fmla="*/ 0 h 3437345"/>
              <a:gd name="connsiteX2" fmla="*/ 3202545 w 3202545"/>
              <a:gd name="connsiteY2" fmla="*/ 3437345 h 3437345"/>
              <a:gd name="connsiteX3" fmla="*/ 0 w 3202545"/>
              <a:gd name="connsiteY3" fmla="*/ 3437345 h 3437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5" h="3437345">
                <a:moveTo>
                  <a:pt x="0" y="0"/>
                </a:moveTo>
                <a:lnTo>
                  <a:pt x="3202545" y="0"/>
                </a:lnTo>
                <a:lnTo>
                  <a:pt x="3202545" y="3437345"/>
                </a:lnTo>
                <a:lnTo>
                  <a:pt x="0" y="343734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0EA94262-504E-06F2-F383-E832C37B12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4" y="6681"/>
            <a:ext cx="3202546" cy="3436477"/>
          </a:xfrm>
          <a:custGeom>
            <a:avLst/>
            <a:gdLst>
              <a:gd name="connsiteX0" fmla="*/ 0 w 3202546"/>
              <a:gd name="connsiteY0" fmla="*/ 0 h 3436477"/>
              <a:gd name="connsiteX1" fmla="*/ 3202546 w 3202546"/>
              <a:gd name="connsiteY1" fmla="*/ 3214418 h 3436477"/>
              <a:gd name="connsiteX2" fmla="*/ 3202546 w 3202546"/>
              <a:gd name="connsiteY2" fmla="*/ 3436477 h 3436477"/>
              <a:gd name="connsiteX3" fmla="*/ 0 w 3202546"/>
              <a:gd name="connsiteY3" fmla="*/ 3436477 h 3436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436477">
                <a:moveTo>
                  <a:pt x="0" y="0"/>
                </a:moveTo>
                <a:lnTo>
                  <a:pt x="3202546" y="3214418"/>
                </a:lnTo>
                <a:lnTo>
                  <a:pt x="3202546" y="3436477"/>
                </a:lnTo>
                <a:lnTo>
                  <a:pt x="0" y="343647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Title 19">
            <a:extLst>
              <a:ext uri="{FF2B5EF4-FFF2-40B4-BE49-F238E27FC236}">
                <a16:creationId xmlns:a16="http://schemas.microsoft.com/office/drawing/2014/main" id="{C26B5661-F583-FA44-8353-161B862E69B1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914399" y="834635"/>
            <a:ext cx="7796464" cy="1222385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Slide Number Placeholder 2">
            <a:extLst>
              <a:ext uri="{FF2B5EF4-FFF2-40B4-BE49-F238E27FC236}">
                <a16:creationId xmlns:a16="http://schemas.microsoft.com/office/drawing/2014/main" id="{BFBCB81C-7599-87A1-8037-5FB8C374503A}"/>
              </a:ext>
            </a:extLst>
          </p:cNvPr>
          <p:cNvSpPr>
            <a:spLocks noGrp="1"/>
          </p:cNvSpPr>
          <p:nvPr userDrawn="1"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6FF02D51-6992-3FED-2A19-92E5AC564CF4}"/>
              </a:ext>
            </a:extLst>
          </p:cNvPr>
          <p:cNvSpPr>
            <a:spLocks noGrp="1"/>
          </p:cNvSpPr>
          <p:nvPr userDrawn="1">
            <p:ph sz="half" idx="2" hasCustomPrompt="1"/>
          </p:nvPr>
        </p:nvSpPr>
        <p:spPr>
          <a:xfrm>
            <a:off x="914400" y="2303028"/>
            <a:ext cx="3283119" cy="3720337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marL="283464" indent="-283464">
              <a:spcBef>
                <a:spcPts val="1000"/>
              </a:spcBef>
              <a:defRPr sz="1800"/>
            </a:lvl2pPr>
            <a:lvl3pPr marL="283464" indent="-283464">
              <a:spcBef>
                <a:spcPts val="1000"/>
              </a:spcBef>
              <a:defRPr sz="1800"/>
            </a:lvl3pPr>
            <a:lvl4pPr marL="283464" indent="-283464">
              <a:spcBef>
                <a:spcPts val="1000"/>
              </a:spcBef>
              <a:defRPr sz="1800"/>
            </a:lvl4pPr>
            <a:lvl5pPr marL="283464" indent="-283464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C2762372-3C12-61F8-F131-E4C08A2B1735}"/>
              </a:ext>
            </a:extLst>
          </p:cNvPr>
          <p:cNvSpPr>
            <a:spLocks noGrp="1"/>
          </p:cNvSpPr>
          <p:nvPr userDrawn="1">
            <p:ph sz="quarter" idx="4" hasCustomPrompt="1"/>
          </p:nvPr>
        </p:nvSpPr>
        <p:spPr>
          <a:xfrm>
            <a:off x="4782159" y="2303028"/>
            <a:ext cx="3284951" cy="3720337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marL="283464" indent="-283464">
              <a:spcBef>
                <a:spcPts val="1000"/>
              </a:spcBef>
              <a:defRPr sz="1800"/>
            </a:lvl2pPr>
            <a:lvl3pPr marL="283464" indent="-283464">
              <a:spcBef>
                <a:spcPts val="1000"/>
              </a:spcBef>
              <a:defRPr sz="1800"/>
            </a:lvl3pPr>
            <a:lvl4pPr marL="283464" indent="-283464">
              <a:spcBef>
                <a:spcPts val="1000"/>
              </a:spcBef>
              <a:defRPr sz="1800"/>
            </a:lvl4pPr>
            <a:lvl5pPr marL="283464" indent="-283464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867332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376CF4B8-1811-BD21-43A7-560AC4724F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-400"/>
            <a:ext cx="12216063" cy="346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B7B4F0-D3BC-63DF-6429-F771BE5A3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420493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5C6DDD-D2BB-0153-0F53-9F7C17BDFD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65393"/>
            <a:ext cx="7631709" cy="1091627"/>
          </a:xfrm>
        </p:spPr>
        <p:txBody>
          <a:bodyPr tIns="0" bIns="0"/>
          <a:lstStyle>
            <a:lvl1pPr algn="l">
              <a:lnSpc>
                <a:spcPct val="100000"/>
              </a:lnSpc>
              <a:defRPr sz="360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AADE444-940A-5A34-8C49-4F15BC33EEC7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914400" y="2303028"/>
            <a:ext cx="3283119" cy="4144192"/>
          </a:xfrm>
        </p:spPr>
        <p:txBody>
          <a:bodyPr lIns="91440" tIns="0" rIns="91440" bIns="0">
            <a:normAutofit/>
          </a:bodyPr>
          <a:lstStyle>
            <a:lvl1pPr marL="457200" indent="-457200">
              <a:spcBef>
                <a:spcPts val="1000"/>
              </a:spcBef>
              <a:buFont typeface="+mj-lt"/>
              <a:buAutoNum type="arabicPeriod"/>
              <a:defRPr sz="1800"/>
            </a:lvl1pPr>
            <a:lvl2pPr marL="745236" indent="-342900">
              <a:spcBef>
                <a:spcPts val="1000"/>
              </a:spcBef>
              <a:buFont typeface="+mj-lt"/>
              <a:buAutoNum type="alphaLcPeriod"/>
              <a:defRPr sz="1800"/>
            </a:lvl2pPr>
            <a:lvl3pPr marL="1202436" indent="-342900">
              <a:spcBef>
                <a:spcPts val="1000"/>
              </a:spcBef>
              <a:buFont typeface="+mj-lt"/>
              <a:buAutoNum type="arabicParenR"/>
              <a:defRPr sz="1800"/>
            </a:lvl3pPr>
            <a:lvl4pPr marL="1659636" indent="-342900">
              <a:spcBef>
                <a:spcPts val="1000"/>
              </a:spcBef>
              <a:buFont typeface="+mj-lt"/>
              <a:buAutoNum type="alphaLcParenR"/>
              <a:defRPr sz="1800"/>
            </a:lvl4pPr>
            <a:lvl5pPr indent="-283464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A79FCB-9A9F-6B60-A95C-FCF020598DE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782159" y="2303028"/>
            <a:ext cx="3763950" cy="4144192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indent="-283464">
              <a:spcBef>
                <a:spcPts val="1000"/>
              </a:spcBef>
              <a:defRPr sz="1800"/>
            </a:lvl2pPr>
            <a:lvl3pPr indent="-283464">
              <a:spcBef>
                <a:spcPts val="1000"/>
              </a:spcBef>
              <a:defRPr sz="1800"/>
            </a:lvl3pPr>
            <a:lvl4pPr indent="-283464">
              <a:spcBef>
                <a:spcPts val="1000"/>
              </a:spcBef>
              <a:defRPr sz="1800"/>
            </a:lvl4pPr>
            <a:lvl5pPr indent="-283464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2912B88E-830A-AD4C-378F-46EF5F77950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989454" y="965393"/>
            <a:ext cx="3202545" cy="5892607"/>
          </a:xfrm>
          <a:custGeom>
            <a:avLst/>
            <a:gdLst>
              <a:gd name="connsiteX0" fmla="*/ 0 w 3202545"/>
              <a:gd name="connsiteY0" fmla="*/ 0 h 6023366"/>
              <a:gd name="connsiteX1" fmla="*/ 3202545 w 3202545"/>
              <a:gd name="connsiteY1" fmla="*/ 0 h 6023366"/>
              <a:gd name="connsiteX2" fmla="*/ 3202545 w 3202545"/>
              <a:gd name="connsiteY2" fmla="*/ 3165406 h 6023366"/>
              <a:gd name="connsiteX3" fmla="*/ 2923656 w 3202545"/>
              <a:gd name="connsiteY3" fmla="*/ 3179481 h 6023366"/>
              <a:gd name="connsiteX4" fmla="*/ 364096 w 3202545"/>
              <a:gd name="connsiteY4" fmla="*/ 6016124 h 6023366"/>
              <a:gd name="connsiteX5" fmla="*/ 364096 w 3202545"/>
              <a:gd name="connsiteY5" fmla="*/ 6023364 h 6023366"/>
              <a:gd name="connsiteX6" fmla="*/ 1231541 w 3202545"/>
              <a:gd name="connsiteY6" fmla="*/ 6023364 h 6023366"/>
              <a:gd name="connsiteX7" fmla="*/ 1241636 w 3202545"/>
              <a:gd name="connsiteY7" fmla="*/ 5822974 h 6023366"/>
              <a:gd name="connsiteX8" fmla="*/ 3012253 w 3202545"/>
              <a:gd name="connsiteY8" fmla="*/ 4042481 h 6023366"/>
              <a:gd name="connsiteX9" fmla="*/ 3202545 w 3202545"/>
              <a:gd name="connsiteY9" fmla="*/ 4032784 h 6023366"/>
              <a:gd name="connsiteX10" fmla="*/ 3202545 w 3202545"/>
              <a:gd name="connsiteY10" fmla="*/ 4033098 h 6023366"/>
              <a:gd name="connsiteX11" fmla="*/ 3012291 w 3202545"/>
              <a:gd name="connsiteY11" fmla="*/ 4042794 h 6023366"/>
              <a:gd name="connsiteX12" fmla="*/ 1242011 w 3202545"/>
              <a:gd name="connsiteY12" fmla="*/ 5823008 h 6023366"/>
              <a:gd name="connsiteX13" fmla="*/ 1231918 w 3202545"/>
              <a:gd name="connsiteY13" fmla="*/ 6023365 h 6023366"/>
              <a:gd name="connsiteX14" fmla="*/ 3202545 w 3202545"/>
              <a:gd name="connsiteY14" fmla="*/ 6023365 h 6023366"/>
              <a:gd name="connsiteX15" fmla="*/ 3202545 w 3202545"/>
              <a:gd name="connsiteY15" fmla="*/ 6023366 h 6023366"/>
              <a:gd name="connsiteX16" fmla="*/ 0 w 3202545"/>
              <a:gd name="connsiteY16" fmla="*/ 6023366 h 6023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202545" h="6023366">
                <a:moveTo>
                  <a:pt x="0" y="0"/>
                </a:moveTo>
                <a:lnTo>
                  <a:pt x="3202545" y="0"/>
                </a:lnTo>
                <a:lnTo>
                  <a:pt x="3202545" y="3165406"/>
                </a:lnTo>
                <a:lnTo>
                  <a:pt x="2923656" y="3179481"/>
                </a:lnTo>
                <a:cubicBezTo>
                  <a:pt x="1485615" y="3325450"/>
                  <a:pt x="364096" y="4539349"/>
                  <a:pt x="364096" y="6016124"/>
                </a:cubicBezTo>
                <a:lnTo>
                  <a:pt x="364096" y="6023364"/>
                </a:lnTo>
                <a:lnTo>
                  <a:pt x="1231541" y="6023364"/>
                </a:lnTo>
                <a:lnTo>
                  <a:pt x="1241636" y="5822974"/>
                </a:lnTo>
                <a:cubicBezTo>
                  <a:pt x="1336361" y="4887576"/>
                  <a:pt x="2077946" y="4138236"/>
                  <a:pt x="3012253" y="4042481"/>
                </a:cubicBezTo>
                <a:lnTo>
                  <a:pt x="3202545" y="4032784"/>
                </a:lnTo>
                <a:lnTo>
                  <a:pt x="3202545" y="4033098"/>
                </a:lnTo>
                <a:lnTo>
                  <a:pt x="3012291" y="4042794"/>
                </a:lnTo>
                <a:cubicBezTo>
                  <a:pt x="2078162" y="4138534"/>
                  <a:pt x="1336718" y="4887757"/>
                  <a:pt x="1242011" y="5823008"/>
                </a:cubicBezTo>
                <a:lnTo>
                  <a:pt x="1231918" y="6023365"/>
                </a:lnTo>
                <a:lnTo>
                  <a:pt x="3202545" y="6023365"/>
                </a:lnTo>
                <a:lnTo>
                  <a:pt x="3202545" y="6023366"/>
                </a:lnTo>
                <a:lnTo>
                  <a:pt x="0" y="6023366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 dirty="0"/>
              <a:t>Click to add picture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9152F76-E42E-3D76-6BDB-2FA0D69216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353550" y="4000041"/>
            <a:ext cx="2838450" cy="2857959"/>
            <a:chOff x="12797096" y="4000041"/>
            <a:chExt cx="2838450" cy="2857959"/>
          </a:xfrm>
        </p:grpSpPr>
        <p:sp>
          <p:nvSpPr>
            <p:cNvPr id="20" name="Freeform: Shape 28">
              <a:extLst>
                <a:ext uri="{FF2B5EF4-FFF2-40B4-BE49-F238E27FC236}">
                  <a16:creationId xmlns:a16="http://schemas.microsoft.com/office/drawing/2014/main" id="{ED0348C7-D83F-0AD7-2539-41219A7956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2797096" y="4000041"/>
              <a:ext cx="2838450" cy="2857958"/>
            </a:xfrm>
            <a:custGeom>
              <a:avLst/>
              <a:gdLst>
                <a:gd name="connsiteX0" fmla="*/ 1971005 w 2838450"/>
                <a:gd name="connsiteY0" fmla="*/ 0 h 2857958"/>
                <a:gd name="connsiteX1" fmla="*/ 2838450 w 2838450"/>
                <a:gd name="connsiteY1" fmla="*/ 0 h 2857958"/>
                <a:gd name="connsiteX2" fmla="*/ 2838450 w 2838450"/>
                <a:gd name="connsiteY2" fmla="*/ 7240 h 2857958"/>
                <a:gd name="connsiteX3" fmla="*/ 278890 w 2838450"/>
                <a:gd name="connsiteY3" fmla="*/ 2843883 h 2857958"/>
                <a:gd name="connsiteX4" fmla="*/ 0 w 2838450"/>
                <a:gd name="connsiteY4" fmla="*/ 2857958 h 2857958"/>
                <a:gd name="connsiteX5" fmla="*/ 0 w 2838450"/>
                <a:gd name="connsiteY5" fmla="*/ 1990580 h 2857958"/>
                <a:gd name="connsiteX6" fmla="*/ 190293 w 2838450"/>
                <a:gd name="connsiteY6" fmla="*/ 1980883 h 2857958"/>
                <a:gd name="connsiteX7" fmla="*/ 1960910 w 2838450"/>
                <a:gd name="connsiteY7" fmla="*/ 200390 h 285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38450" h="2857958">
                  <a:moveTo>
                    <a:pt x="1971005" y="0"/>
                  </a:moveTo>
                  <a:lnTo>
                    <a:pt x="2838450" y="0"/>
                  </a:lnTo>
                  <a:lnTo>
                    <a:pt x="2838450" y="7240"/>
                  </a:lnTo>
                  <a:cubicBezTo>
                    <a:pt x="2838450" y="1484015"/>
                    <a:pt x="1716931" y="2697914"/>
                    <a:pt x="278890" y="2843883"/>
                  </a:cubicBezTo>
                  <a:lnTo>
                    <a:pt x="0" y="2857958"/>
                  </a:lnTo>
                  <a:lnTo>
                    <a:pt x="0" y="1990580"/>
                  </a:lnTo>
                  <a:lnTo>
                    <a:pt x="190293" y="1980883"/>
                  </a:lnTo>
                  <a:cubicBezTo>
                    <a:pt x="1124600" y="1885128"/>
                    <a:pt x="1866185" y="1135788"/>
                    <a:pt x="1960910" y="20039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/>
            </a:p>
          </p:txBody>
        </p:sp>
        <p:sp>
          <p:nvSpPr>
            <p:cNvPr id="21" name="Freeform: Shape 25">
              <a:extLst>
                <a:ext uri="{FF2B5EF4-FFF2-40B4-BE49-F238E27FC236}">
                  <a16:creationId xmlns:a16="http://schemas.microsoft.com/office/drawing/2014/main" id="{E911AA2D-BE77-278D-CD2E-2EB3E180F3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3664918" y="4867733"/>
              <a:ext cx="1970627" cy="1990267"/>
            </a:xfrm>
            <a:custGeom>
              <a:avLst/>
              <a:gdLst>
                <a:gd name="connsiteX0" fmla="*/ 0 w 1970627"/>
                <a:gd name="connsiteY0" fmla="*/ 0 h 1990267"/>
                <a:gd name="connsiteX1" fmla="*/ 1970627 w 1970627"/>
                <a:gd name="connsiteY1" fmla="*/ 0 h 1990267"/>
                <a:gd name="connsiteX2" fmla="*/ 1960534 w 1970627"/>
                <a:gd name="connsiteY2" fmla="*/ 200357 h 1990267"/>
                <a:gd name="connsiteX3" fmla="*/ 190254 w 1970627"/>
                <a:gd name="connsiteY3" fmla="*/ 1980571 h 1990267"/>
                <a:gd name="connsiteX4" fmla="*/ 0 w 1970627"/>
                <a:gd name="connsiteY4" fmla="*/ 1990267 h 1990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70627" h="1990267">
                  <a:moveTo>
                    <a:pt x="0" y="0"/>
                  </a:moveTo>
                  <a:lnTo>
                    <a:pt x="1970627" y="0"/>
                  </a:lnTo>
                  <a:lnTo>
                    <a:pt x="1960534" y="200357"/>
                  </a:lnTo>
                  <a:cubicBezTo>
                    <a:pt x="1865827" y="1135608"/>
                    <a:pt x="1124383" y="1884831"/>
                    <a:pt x="190254" y="1980571"/>
                  </a:cubicBezTo>
                  <a:lnTo>
                    <a:pt x="0" y="199026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Freeform: Shape 15">
              <a:extLst>
                <a:ext uri="{FF2B5EF4-FFF2-40B4-BE49-F238E27FC236}">
                  <a16:creationId xmlns:a16="http://schemas.microsoft.com/office/drawing/2014/main" id="{B6CE0BA6-C0FD-AC39-6C31-8477E0CAFD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4632096" y="5844983"/>
              <a:ext cx="1003449" cy="1013015"/>
            </a:xfrm>
            <a:custGeom>
              <a:avLst/>
              <a:gdLst>
                <a:gd name="connsiteX0" fmla="*/ 0 w 1003449"/>
                <a:gd name="connsiteY0" fmla="*/ 0 h 1013015"/>
                <a:gd name="connsiteX1" fmla="*/ 1003449 w 1003449"/>
                <a:gd name="connsiteY1" fmla="*/ 0 h 1013015"/>
                <a:gd name="connsiteX2" fmla="*/ 998306 w 1003449"/>
                <a:gd name="connsiteY2" fmla="*/ 100639 h 1013015"/>
                <a:gd name="connsiteX3" fmla="*/ 90663 w 1003449"/>
                <a:gd name="connsiteY3" fmla="*/ 1008380 h 1013015"/>
                <a:gd name="connsiteX4" fmla="*/ 0 w 1003449"/>
                <a:gd name="connsiteY4" fmla="*/ 1013015 h 1013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3449" h="1013015">
                  <a:moveTo>
                    <a:pt x="0" y="0"/>
                  </a:moveTo>
                  <a:lnTo>
                    <a:pt x="1003449" y="0"/>
                  </a:lnTo>
                  <a:lnTo>
                    <a:pt x="998306" y="100639"/>
                  </a:lnTo>
                  <a:cubicBezTo>
                    <a:pt x="949402" y="576784"/>
                    <a:pt x="566756" y="959471"/>
                    <a:pt x="90663" y="1008380"/>
                  </a:cubicBezTo>
                  <a:lnTo>
                    <a:pt x="0" y="10130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3" name="Image 2">
              <a:extLst>
                <a:ext uri="{FF2B5EF4-FFF2-40B4-BE49-F238E27FC236}">
                  <a16:creationId xmlns:a16="http://schemas.microsoft.com/office/drawing/2014/main" id="{666AD1A4-36DE-12F3-BB78-BA678A5957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3402193" y="5492845"/>
              <a:ext cx="775021" cy="775021"/>
            </a:xfrm>
            <a:custGeom>
              <a:avLst/>
              <a:gdLst>
                <a:gd name="connsiteX0" fmla="*/ 387511 w 775021"/>
                <a:gd name="connsiteY0" fmla="*/ 775021 h 775021"/>
                <a:gd name="connsiteX1" fmla="*/ 775021 w 775021"/>
                <a:gd name="connsiteY1" fmla="*/ 387511 h 775021"/>
                <a:gd name="connsiteX2" fmla="*/ 387511 w 775021"/>
                <a:gd name="connsiteY2" fmla="*/ 0 h 775021"/>
                <a:gd name="connsiteX3" fmla="*/ 0 w 775021"/>
                <a:gd name="connsiteY3" fmla="*/ 387511 h 775021"/>
                <a:gd name="connsiteX4" fmla="*/ 387511 w 775021"/>
                <a:gd name="connsiteY4" fmla="*/ 775021 h 77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5021" h="775021">
                  <a:moveTo>
                    <a:pt x="387511" y="775021"/>
                  </a:moveTo>
                  <a:cubicBezTo>
                    <a:pt x="601527" y="775021"/>
                    <a:pt x="775021" y="601527"/>
                    <a:pt x="775021" y="387511"/>
                  </a:cubicBezTo>
                  <a:cubicBezTo>
                    <a:pt x="775021" y="173494"/>
                    <a:pt x="601527" y="0"/>
                    <a:pt x="387511" y="0"/>
                  </a:cubicBezTo>
                  <a:cubicBezTo>
                    <a:pt x="173494" y="0"/>
                    <a:pt x="0" y="173494"/>
                    <a:pt x="0" y="387511"/>
                  </a:cubicBezTo>
                  <a:cubicBezTo>
                    <a:pt x="0" y="601527"/>
                    <a:pt x="173494" y="775021"/>
                    <a:pt x="387511" y="775021"/>
                  </a:cubicBezTo>
                  <a:close/>
                </a:path>
              </a:pathLst>
            </a:custGeom>
            <a:solidFill>
              <a:schemeClr val="accent6"/>
            </a:solidFill>
            <a:ln w="38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44" name="Slide Number Placeholder 2">
            <a:extLst>
              <a:ext uri="{FF2B5EF4-FFF2-40B4-BE49-F238E27FC236}">
                <a16:creationId xmlns:a16="http://schemas.microsoft.com/office/drawing/2014/main" id="{79071EEC-EAD1-8B22-009A-68E74589AA8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36204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>
            <a:extLst>
              <a:ext uri="{FF2B5EF4-FFF2-40B4-BE49-F238E27FC236}">
                <a16:creationId xmlns:a16="http://schemas.microsoft.com/office/drawing/2014/main" id="{28259CF0-6BC5-3693-6F49-C4489C07C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989454" y="-2546"/>
            <a:ext cx="3202546" cy="3441072"/>
          </a:xfrm>
          <a:custGeom>
            <a:avLst/>
            <a:gdLst>
              <a:gd name="connsiteX0" fmla="*/ 3202546 w 3202546"/>
              <a:gd name="connsiteY0" fmla="*/ 0 h 3441072"/>
              <a:gd name="connsiteX1" fmla="*/ 3202546 w 3202546"/>
              <a:gd name="connsiteY1" fmla="*/ 3441072 h 3441072"/>
              <a:gd name="connsiteX2" fmla="*/ 0 w 3202546"/>
              <a:gd name="connsiteY2" fmla="*/ 3441072 h 3441072"/>
              <a:gd name="connsiteX3" fmla="*/ 3082686 w 3202546"/>
              <a:gd name="connsiteY3" fmla="*/ 6086 h 3441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441072">
                <a:moveTo>
                  <a:pt x="3202546" y="0"/>
                </a:moveTo>
                <a:lnTo>
                  <a:pt x="3202546" y="3441072"/>
                </a:lnTo>
                <a:lnTo>
                  <a:pt x="0" y="3441072"/>
                </a:lnTo>
                <a:cubicBezTo>
                  <a:pt x="0" y="1653352"/>
                  <a:pt x="1351216" y="182908"/>
                  <a:pt x="3082686" y="6086"/>
                </a:cubicBezTo>
                <a:close/>
              </a:path>
            </a:pathLst>
          </a:custGeom>
          <a:solidFill>
            <a:schemeClr val="accent1"/>
          </a:solidFill>
          <a:ln w="4756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26" name="Image 4">
            <a:extLst>
              <a:ext uri="{FF2B5EF4-FFF2-40B4-BE49-F238E27FC236}">
                <a16:creationId xmlns:a16="http://schemas.microsoft.com/office/drawing/2014/main" id="{9019DA73-2516-F3D2-ECDB-620C90483D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V="1">
            <a:off x="9991725" y="1247775"/>
            <a:ext cx="2200275" cy="2181225"/>
          </a:xfrm>
          <a:custGeom>
            <a:avLst/>
            <a:gdLst>
              <a:gd name="connsiteX0" fmla="*/ 0 w 2200275"/>
              <a:gd name="connsiteY0" fmla="*/ 0 h 2181225"/>
              <a:gd name="connsiteX1" fmla="*/ 2200275 w 2200275"/>
              <a:gd name="connsiteY1" fmla="*/ 2181225 h 2181225"/>
              <a:gd name="connsiteX2" fmla="*/ 2200275 w 2200275"/>
              <a:gd name="connsiteY2" fmla="*/ 0 h 2181225"/>
              <a:gd name="connsiteX3" fmla="*/ 0 w 2200275"/>
              <a:gd name="connsiteY3" fmla="*/ 0 h 2181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00275" h="2181225">
                <a:moveTo>
                  <a:pt x="0" y="0"/>
                </a:moveTo>
                <a:cubicBezTo>
                  <a:pt x="0" y="1204689"/>
                  <a:pt x="985061" y="2181225"/>
                  <a:pt x="2200275" y="2181225"/>
                </a:cubicBezTo>
                <a:lnTo>
                  <a:pt x="2200275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 w="476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5665DA82-D253-8EC5-5DFB-F0266ED9FB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V="1">
            <a:off x="-20086" y="5331514"/>
            <a:ext cx="2148416" cy="1526486"/>
          </a:xfrm>
          <a:custGeom>
            <a:avLst/>
            <a:gdLst>
              <a:gd name="connsiteX0" fmla="*/ 0 w 2148416"/>
              <a:gd name="connsiteY0" fmla="*/ 1526486 h 1526486"/>
              <a:gd name="connsiteX1" fmla="*/ 2098930 w 2148416"/>
              <a:gd name="connsiteY1" fmla="*/ 135201 h 1526486"/>
              <a:gd name="connsiteX2" fmla="*/ 2148416 w 2148416"/>
              <a:gd name="connsiteY2" fmla="*/ 0 h 1526486"/>
              <a:gd name="connsiteX3" fmla="*/ 0 w 2148416"/>
              <a:gd name="connsiteY3" fmla="*/ 0 h 1526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48416" h="1526486">
                <a:moveTo>
                  <a:pt x="0" y="1526486"/>
                </a:moveTo>
                <a:cubicBezTo>
                  <a:pt x="943526" y="1526486"/>
                  <a:pt x="1753109" y="952785"/>
                  <a:pt x="2098930" y="135201"/>
                </a:cubicBezTo>
                <a:lnTo>
                  <a:pt x="2148416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50000"/>
            </a:schemeClr>
          </a:solidFill>
          <a:ln w="5083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pic>
        <p:nvPicPr>
          <p:cNvPr id="21" name="Image 2">
            <a:extLst>
              <a:ext uri="{FF2B5EF4-FFF2-40B4-BE49-F238E27FC236}">
                <a16:creationId xmlns:a16="http://schemas.microsoft.com/office/drawing/2014/main" id="{A8B7F1F1-806C-8D65-7340-220A0C4653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991886" y="1247775"/>
            <a:ext cx="2200114" cy="2200114"/>
          </a:xfrm>
          <a:prstGeom prst="rect">
            <a:avLst/>
          </a:prstGeom>
        </p:spPr>
      </p:pic>
      <p:sp>
        <p:nvSpPr>
          <p:cNvPr id="12" name="Freeform 11">
            <a:extLst>
              <a:ext uri="{FF2B5EF4-FFF2-40B4-BE49-F238E27FC236}">
                <a16:creationId xmlns:a16="http://schemas.microsoft.com/office/drawing/2014/main" id="{E76518D4-6149-BA03-3BE5-6A13A792C1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540428" y="6470488"/>
            <a:ext cx="775021" cy="387513"/>
          </a:xfrm>
          <a:custGeom>
            <a:avLst/>
            <a:gdLst>
              <a:gd name="connsiteX0" fmla="*/ 387511 w 775021"/>
              <a:gd name="connsiteY0" fmla="*/ 0 h 387513"/>
              <a:gd name="connsiteX1" fmla="*/ 775021 w 775021"/>
              <a:gd name="connsiteY1" fmla="*/ 387511 h 387513"/>
              <a:gd name="connsiteX2" fmla="*/ 775021 w 775021"/>
              <a:gd name="connsiteY2" fmla="*/ 387513 h 387513"/>
              <a:gd name="connsiteX3" fmla="*/ 1 w 775021"/>
              <a:gd name="connsiteY3" fmla="*/ 387513 h 387513"/>
              <a:gd name="connsiteX4" fmla="*/ 0 w 775021"/>
              <a:gd name="connsiteY4" fmla="*/ 387511 h 387513"/>
              <a:gd name="connsiteX5" fmla="*/ 387511 w 775021"/>
              <a:gd name="connsiteY5" fmla="*/ 0 h 387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5021" h="387513">
                <a:moveTo>
                  <a:pt x="387511" y="0"/>
                </a:moveTo>
                <a:cubicBezTo>
                  <a:pt x="601527" y="0"/>
                  <a:pt x="775021" y="173494"/>
                  <a:pt x="775021" y="387511"/>
                </a:cubicBezTo>
                <a:lnTo>
                  <a:pt x="775021" y="387513"/>
                </a:lnTo>
                <a:lnTo>
                  <a:pt x="1" y="387513"/>
                </a:lnTo>
                <a:lnTo>
                  <a:pt x="0" y="387511"/>
                </a:lnTo>
                <a:cubicBezTo>
                  <a:pt x="0" y="173494"/>
                  <a:pt x="173494" y="0"/>
                  <a:pt x="387511" y="0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057274"/>
            <a:ext cx="7843837" cy="1012782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58F56A7F-403C-059D-4B58-A8D59888A158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914400" y="2331791"/>
            <a:ext cx="6903076" cy="3721817"/>
          </a:xfrm>
        </p:spPr>
        <p:txBody>
          <a:bodyPr t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00000"/>
              </a:lnSpc>
              <a:spcBef>
                <a:spcPts val="0"/>
              </a:spcBef>
              <a:defRPr sz="2400"/>
            </a:lvl2pPr>
            <a:lvl3pPr marL="685800">
              <a:lnSpc>
                <a:spcPct val="100000"/>
              </a:lnSpc>
              <a:spcBef>
                <a:spcPts val="0"/>
              </a:spcBef>
              <a:defRPr sz="2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723BF40-731C-2A5B-FC2F-B59DEF431C6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989454" y="3405189"/>
            <a:ext cx="3202546" cy="3452811"/>
          </a:xfrm>
          <a:solidFill>
            <a:schemeClr val="accent1"/>
          </a:solidFill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Slide Number Placeholder 2">
            <a:extLst>
              <a:ext uri="{FF2B5EF4-FFF2-40B4-BE49-F238E27FC236}">
                <a16:creationId xmlns:a16="http://schemas.microsoft.com/office/drawing/2014/main" id="{3ACD3A33-D8A4-7058-9798-30967E3EFD3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71045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38475" y="457199"/>
            <a:ext cx="987552" cy="24450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200">
                <a:solidFill>
                  <a:schemeClr val="accent6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58952" y="731520"/>
            <a:ext cx="10671048" cy="1362057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8952" y="2103120"/>
            <a:ext cx="1067104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833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63" r:id="rId2"/>
    <p:sldLayoutId id="2147483680" r:id="rId3"/>
    <p:sldLayoutId id="2147483653" r:id="rId4"/>
    <p:sldLayoutId id="2147483668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1" r:id="rId11"/>
    <p:sldLayoutId id="2147483692" r:id="rId12"/>
    <p:sldLayoutId id="2147483676" r:id="rId13"/>
    <p:sldLayoutId id="2147483656" r:id="rId14"/>
    <p:sldLayoutId id="2147483657" r:id="rId15"/>
    <p:sldLayoutId id="2147483658" r:id="rId16"/>
    <p:sldLayoutId id="2147483659" r:id="rId17"/>
  </p:sldLayoutIdLst>
  <p:hf hdr="0" ftr="0" dt="0"/>
  <p:txStyles>
    <p:titleStyle>
      <a:lvl1pPr algn="ctr" defTabSz="914400" rtl="0" eaLnBrk="1" latinLnBrk="0" hangingPunct="1">
        <a:lnSpc>
          <a:spcPts val="4875"/>
        </a:lnSpc>
        <a:spcBef>
          <a:spcPct val="0"/>
        </a:spcBef>
        <a:buNone/>
        <a:defRPr sz="3800" b="1" kern="1200" cap="all" baseline="0">
          <a:solidFill>
            <a:schemeClr val="accent6"/>
          </a:solidFill>
          <a:latin typeface="+mj-lt"/>
          <a:ea typeface="+mj-ea"/>
          <a:cs typeface="+mj-cs"/>
        </a:defRPr>
      </a:lvl1pPr>
    </p:titleStyle>
    <p:bodyStyle>
      <a:lvl1pPr marL="347472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800" kern="1200">
          <a:solidFill>
            <a:schemeClr val="accent6"/>
          </a:solidFill>
          <a:latin typeface="+mn-lt"/>
          <a:ea typeface="+mn-ea"/>
          <a:cs typeface="+mn-cs"/>
        </a:defRPr>
      </a:lvl1pPr>
      <a:lvl2pPr marL="6858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400" kern="1200">
          <a:solidFill>
            <a:schemeClr val="accent6"/>
          </a:solidFill>
          <a:latin typeface="+mn-lt"/>
          <a:ea typeface="+mn-ea"/>
          <a:cs typeface="+mn-cs"/>
        </a:defRPr>
      </a:lvl2pPr>
      <a:lvl3pPr marL="11430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3pPr>
      <a:lvl4pPr marL="16002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1800" kern="1200">
          <a:solidFill>
            <a:schemeClr val="accent6"/>
          </a:solidFill>
          <a:latin typeface="+mn-lt"/>
          <a:ea typeface="+mn-ea"/>
          <a:cs typeface="+mn-cs"/>
        </a:defRPr>
      </a:lvl4pPr>
      <a:lvl5pPr marL="20574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1800" kern="1200">
          <a:solidFill>
            <a:schemeClr val="accent6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3" Type="http://schemas.openxmlformats.org/officeDocument/2006/relationships/image" Target="../media/image27.png"/><Relationship Id="rId7" Type="http://schemas.openxmlformats.org/officeDocument/2006/relationships/image" Target="../media/image29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6" Type="http://schemas.openxmlformats.org/officeDocument/2006/relationships/customXml" Target="../ink/ink2.xml"/><Relationship Id="rId11" Type="http://schemas.openxmlformats.org/officeDocument/2006/relationships/image" Target="../media/image31.png"/><Relationship Id="rId5" Type="http://schemas.openxmlformats.org/officeDocument/2006/relationships/image" Target="../media/image28.png"/><Relationship Id="rId10" Type="http://schemas.openxmlformats.org/officeDocument/2006/relationships/customXml" Target="../ink/ink4.xml"/><Relationship Id="rId4" Type="http://schemas.openxmlformats.org/officeDocument/2006/relationships/customXml" Target="../ink/ink1.xml"/><Relationship Id="rId9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4.png"/><Relationship Id="rId5" Type="http://schemas.openxmlformats.org/officeDocument/2006/relationships/customXml" Target="../ink/ink6.xml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7FF65-A536-F639-8591-ED024C2233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99790" y="810227"/>
            <a:ext cx="6392421" cy="3831221"/>
          </a:xfrm>
        </p:spPr>
        <p:txBody>
          <a:bodyPr anchor="ctr"/>
          <a:lstStyle/>
          <a:p>
            <a:r>
              <a:rPr lang="en-US" dirty="0"/>
              <a:t>Census Data Cleaning and Processing Project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1C69C2B-3A8F-C5E4-3D6B-D10CE13AFA37}"/>
              </a:ext>
            </a:extLst>
          </p:cNvPr>
          <p:cNvSpPr txBox="1"/>
          <p:nvPr/>
        </p:nvSpPr>
        <p:spPr>
          <a:xfrm>
            <a:off x="4704736" y="4225949"/>
            <a:ext cx="31266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chemeClr val="accent1">
                    <a:lumMod val="50000"/>
                  </a:schemeClr>
                </a:solidFill>
              </a:rPr>
              <a:t>Name: Manan Gupta</a:t>
            </a:r>
          </a:p>
          <a:p>
            <a:r>
              <a:rPr lang="en-IN" sz="2400" b="1" dirty="0">
                <a:solidFill>
                  <a:schemeClr val="accent1">
                    <a:lumMod val="50000"/>
                  </a:schemeClr>
                </a:solidFill>
              </a:rPr>
              <a:t>Batch: ME-30</a:t>
            </a:r>
          </a:p>
        </p:txBody>
      </p:sp>
    </p:spTree>
    <p:extLst>
      <p:ext uri="{BB962C8B-B14F-4D97-AF65-F5344CB8AC3E}">
        <p14:creationId xmlns:p14="http://schemas.microsoft.com/office/powerpoint/2010/main" val="22024376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22FCFA-0353-B565-91C3-C45050EF3F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920179"/>
            <a:ext cx="3088773" cy="709335"/>
          </a:xfrm>
        </p:spPr>
        <p:txBody>
          <a:bodyPr/>
          <a:lstStyle/>
          <a:p>
            <a:r>
              <a:rPr lang="en-IN" dirty="0"/>
              <a:t>Conti..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58895F-4964-E6EE-D6B9-1D7D2630CA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669458" y="0"/>
            <a:ext cx="9247628" cy="6695768"/>
          </a:xfrm>
        </p:spPr>
        <p:txBody>
          <a:bodyPr>
            <a:noAutofit/>
          </a:bodyPr>
          <a:lstStyle/>
          <a:p>
            <a:pPr marL="338328" lvl="1" indent="0">
              <a:buNone/>
            </a:pPr>
            <a:endParaRPr lang="en-US" sz="2400" dirty="0"/>
          </a:p>
          <a:p>
            <a:pPr marL="338328" lvl="1" indent="0">
              <a:buNone/>
            </a:pPr>
            <a:r>
              <a:rPr lang="en-IN" sz="2400" dirty="0"/>
              <a:t>for j in temp:</a:t>
            </a:r>
          </a:p>
          <a:p>
            <a:pPr marL="338328" lvl="1" indent="0">
              <a:buNone/>
            </a:pPr>
            <a:r>
              <a:rPr lang="en-IN" sz="2400" dirty="0"/>
              <a:t>        if j == 'AND' or j == 'and':</a:t>
            </a:r>
          </a:p>
          <a:p>
            <a:pPr marL="338328" lvl="1" indent="0">
              <a:buNone/>
            </a:pPr>
            <a:r>
              <a:rPr lang="en-IN" sz="2400" dirty="0"/>
              <a:t>            </a:t>
            </a:r>
            <a:r>
              <a:rPr lang="en-IN" sz="2400" dirty="0" err="1"/>
              <a:t>l.append</a:t>
            </a:r>
            <a:r>
              <a:rPr lang="en-IN" sz="2400" dirty="0"/>
              <a:t>(</a:t>
            </a:r>
            <a:r>
              <a:rPr lang="en-IN" sz="2400" dirty="0" err="1"/>
              <a:t>j.lower</a:t>
            </a:r>
            <a:r>
              <a:rPr lang="en-IN" sz="2400" dirty="0"/>
              <a:t>())</a:t>
            </a:r>
          </a:p>
          <a:p>
            <a:pPr marL="338328" lvl="1" indent="0">
              <a:buNone/>
            </a:pPr>
            <a:r>
              <a:rPr lang="en-IN" sz="2400" dirty="0"/>
              <a:t>        else:</a:t>
            </a:r>
          </a:p>
          <a:p>
            <a:pPr marL="338328" lvl="1" indent="0">
              <a:buNone/>
            </a:pPr>
            <a:r>
              <a:rPr lang="en-IN" sz="2400" dirty="0"/>
              <a:t>            </a:t>
            </a:r>
            <a:r>
              <a:rPr lang="en-IN" sz="2400" dirty="0" err="1"/>
              <a:t>l.append</a:t>
            </a:r>
            <a:r>
              <a:rPr lang="en-IN" sz="2400" dirty="0"/>
              <a:t>(</a:t>
            </a:r>
            <a:r>
              <a:rPr lang="en-IN" sz="2400" dirty="0" err="1"/>
              <a:t>j.lower</a:t>
            </a:r>
            <a:r>
              <a:rPr lang="en-IN" sz="2400" dirty="0"/>
              <a:t>().capitalize())</a:t>
            </a:r>
          </a:p>
          <a:p>
            <a:pPr marL="338328" lvl="1" indent="0">
              <a:buNone/>
            </a:pPr>
            <a:r>
              <a:rPr lang="en-IN" sz="2400" dirty="0"/>
              <a:t>  </a:t>
            </a:r>
            <a:r>
              <a:rPr lang="en-IN" sz="2400" dirty="0" err="1"/>
              <a:t>new_column.append</a:t>
            </a:r>
            <a:r>
              <a:rPr lang="en-IN" sz="2400" dirty="0"/>
              <a:t>(" ".join(l))</a:t>
            </a:r>
          </a:p>
          <a:p>
            <a:pPr marL="338328" lvl="1" indent="0">
              <a:buNone/>
            </a:pPr>
            <a:endParaRPr lang="en-US" sz="2400" dirty="0"/>
          </a:p>
          <a:p>
            <a:pPr marL="338328" lvl="1" indent="0">
              <a:buNone/>
            </a:pPr>
            <a:r>
              <a:rPr lang="en-US" sz="2400" dirty="0"/>
              <a:t>#-----------------change state name ------------------------------</a:t>
            </a:r>
          </a:p>
          <a:p>
            <a:pPr marL="338328" lvl="1" indent="0">
              <a:buNone/>
            </a:pPr>
            <a:r>
              <a:rPr lang="en-US" sz="2400" dirty="0"/>
              <a:t>for k in range(</a:t>
            </a:r>
            <a:r>
              <a:rPr lang="en-US" sz="2400" dirty="0" err="1"/>
              <a:t>len</a:t>
            </a:r>
            <a:r>
              <a:rPr lang="en-US" sz="2400" dirty="0"/>
              <a:t>(</a:t>
            </a:r>
            <a:r>
              <a:rPr lang="en-US" sz="2400" dirty="0" err="1"/>
              <a:t>new_column</a:t>
            </a:r>
            <a:r>
              <a:rPr lang="en-US" sz="2400" dirty="0"/>
              <a:t>)): </a:t>
            </a:r>
            <a:r>
              <a:rPr lang="en-US" sz="2400" dirty="0" err="1"/>
              <a:t>df.replace</a:t>
            </a:r>
            <a:r>
              <a:rPr lang="en-US" sz="2400" dirty="0"/>
              <a:t>(</a:t>
            </a:r>
            <a:r>
              <a:rPr lang="en-US" sz="2400" dirty="0" err="1"/>
              <a:t>to_replace</a:t>
            </a:r>
            <a:r>
              <a:rPr lang="en-US" sz="2400" dirty="0"/>
              <a:t>=</a:t>
            </a:r>
            <a:r>
              <a:rPr lang="en-US" sz="2400" dirty="0" err="1"/>
              <a:t>old_column</a:t>
            </a:r>
            <a:r>
              <a:rPr lang="en-US" sz="2400" dirty="0"/>
              <a:t>[k],value=</a:t>
            </a:r>
            <a:r>
              <a:rPr lang="en-US" sz="2400" dirty="0" err="1"/>
              <a:t>new_column</a:t>
            </a:r>
            <a:r>
              <a:rPr lang="en-US" sz="2400" dirty="0"/>
              <a:t>[k],</a:t>
            </a:r>
            <a:r>
              <a:rPr lang="en-US" sz="2400" dirty="0" err="1"/>
              <a:t>inplace</a:t>
            </a:r>
            <a:r>
              <a:rPr lang="en-US" sz="2400" dirty="0"/>
              <a:t>=True)</a:t>
            </a:r>
          </a:p>
          <a:p>
            <a:pPr marL="338328" lvl="1" indent="0">
              <a:buNone/>
            </a:pPr>
            <a:r>
              <a:rPr lang="en-US" sz="2400" dirty="0" err="1"/>
              <a:t>st.write</a:t>
            </a:r>
            <a:r>
              <a:rPr lang="en-US" sz="2400" dirty="0"/>
              <a:t>(</a:t>
            </a:r>
            <a:r>
              <a:rPr lang="en-US" sz="2400" dirty="0" err="1"/>
              <a:t>df</a:t>
            </a:r>
            <a:r>
              <a:rPr lang="en-US" sz="2400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32A59F-EA3E-9761-D463-D5EEA9F2269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73638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26836C-CD92-3CC8-A08D-B750D76960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934928"/>
            <a:ext cx="2512532" cy="635593"/>
          </a:xfrm>
        </p:spPr>
        <p:txBody>
          <a:bodyPr/>
          <a:lstStyle/>
          <a:p>
            <a:r>
              <a:rPr lang="en-IN" dirty="0"/>
              <a:t>Output: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F06C60-861B-834D-CDCB-017D9204ABF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ECCFAD7-589C-966F-9012-B15334065029}"/>
              </a:ext>
            </a:extLst>
          </p:cNvPr>
          <p:cNvSpPr txBox="1"/>
          <p:nvPr/>
        </p:nvSpPr>
        <p:spPr>
          <a:xfrm>
            <a:off x="5579664" y="3119594"/>
            <a:ext cx="3579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 Renaming Columns </a:t>
            </a:r>
            <a:r>
              <a:rPr lang="en-IN" sz="2400" dirty="0">
                <a:sym typeface="Wingdings" panose="05000000000000000000" pitchFamily="2" charset="2"/>
              </a:rPr>
              <a:t></a:t>
            </a:r>
            <a:endParaRPr lang="en-IN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7EE425-326B-E6A3-BF40-CF2852683465}"/>
              </a:ext>
            </a:extLst>
          </p:cNvPr>
          <p:cNvSpPr txBox="1"/>
          <p:nvPr/>
        </p:nvSpPr>
        <p:spPr>
          <a:xfrm>
            <a:off x="2980484" y="1113354"/>
            <a:ext cx="21378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/>
              <a:t>Before Renaming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E6626EF-DA9E-64E0-6051-7143AAD1D823}"/>
              </a:ext>
            </a:extLst>
          </p:cNvPr>
          <p:cNvSpPr txBox="1"/>
          <p:nvPr/>
        </p:nvSpPr>
        <p:spPr>
          <a:xfrm>
            <a:off x="9523483" y="1113354"/>
            <a:ext cx="21378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/>
              <a:t>After Renaming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94FA2C-B615-6DB4-2034-4110008EAA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0485" y="1635686"/>
            <a:ext cx="2599180" cy="4879414"/>
          </a:xfrm>
          <a:prstGeom prst="rect">
            <a:avLst/>
          </a:prstGeom>
        </p:spPr>
      </p:pic>
      <p:pic>
        <p:nvPicPr>
          <p:cNvPr id="21" name="Content Placeholder 20">
            <a:extLst>
              <a:ext uri="{FF2B5EF4-FFF2-40B4-BE49-F238E27FC236}">
                <a16:creationId xmlns:a16="http://schemas.microsoft.com/office/drawing/2014/main" id="{D6802E64-61C0-450C-2B47-1F002F6EFF8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9158747" y="1654739"/>
            <a:ext cx="2599179" cy="4746062"/>
          </a:xfrm>
        </p:spPr>
      </p:pic>
    </p:spTree>
    <p:extLst>
      <p:ext uri="{BB962C8B-B14F-4D97-AF65-F5344CB8AC3E}">
        <p14:creationId xmlns:p14="http://schemas.microsoft.com/office/powerpoint/2010/main" val="22379884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E8954-9BCB-7FD9-A210-38DC54382D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758952"/>
            <a:ext cx="3932237" cy="1524662"/>
          </a:xfrm>
        </p:spPr>
        <p:txBody>
          <a:bodyPr anchor="b">
            <a:normAutofit fontScale="90000"/>
          </a:bodyPr>
          <a:lstStyle/>
          <a:p>
            <a:r>
              <a:rPr lang="en-US" sz="3200" dirty="0"/>
              <a:t>Task 3: New state/</a:t>
            </a:r>
            <a:r>
              <a:rPr lang="en-US" sz="3200" dirty="0" err="1"/>
              <a:t>ut</a:t>
            </a:r>
            <a:r>
              <a:rPr lang="en-US" sz="3200" dirty="0"/>
              <a:t> formation</a:t>
            </a:r>
            <a:endParaRPr lang="en-US" sz="3000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94FF72B7-0438-3641-5939-75128934B0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38475" y="457199"/>
            <a:ext cx="987552" cy="244503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48F63A3B-78C7-47BE-AE5E-E10140E04643}" type="slidenum">
              <a:rPr lang="en-US" sz="1100" smtClean="0"/>
              <a:pPr>
                <a:lnSpc>
                  <a:spcPct val="90000"/>
                </a:lnSpc>
                <a:spcAft>
                  <a:spcPts val="600"/>
                </a:spcAft>
              </a:pPr>
              <a:t>12</a:t>
            </a:fld>
            <a:endParaRPr lang="en-US" sz="1100"/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5F1D5DFB-3C7B-2F0B-00E2-E44B6FFBD8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 rot="1561720">
            <a:off x="1960490" y="3716157"/>
            <a:ext cx="759595" cy="728511"/>
          </a:xfrm>
        </p:spPr>
        <p:txBody>
          <a:bodyPr/>
          <a:lstStyle/>
          <a:p>
            <a:endParaRPr lang="en-US" dirty="0"/>
          </a:p>
        </p:txBody>
      </p:sp>
      <p:graphicFrame>
        <p:nvGraphicFramePr>
          <p:cNvPr id="25" name="Rectangle 6">
            <a:extLst>
              <a:ext uri="{FF2B5EF4-FFF2-40B4-BE49-F238E27FC236}">
                <a16:creationId xmlns:a16="http://schemas.microsoft.com/office/drawing/2014/main" id="{41CF1F19-979D-1BAA-ED62-84E20EDAC68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41873599"/>
              </p:ext>
            </p:extLst>
          </p:nvPr>
        </p:nvGraphicFramePr>
        <p:xfrm>
          <a:off x="5183187" y="741459"/>
          <a:ext cx="6242839" cy="51195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Picture 4" descr="A black symbol with lines&#10;&#10;Description automatically generated">
            <a:extLst>
              <a:ext uri="{FF2B5EF4-FFF2-40B4-BE49-F238E27FC236}">
                <a16:creationId xmlns:a16="http://schemas.microsoft.com/office/drawing/2014/main" id="{85C3691F-8DFE-35A3-9BF4-ACE36852946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3411" y="2452687"/>
            <a:ext cx="3855992" cy="3213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2380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22FCFA-0353-B565-91C3-C45050EF3F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914" y="2416629"/>
            <a:ext cx="1834106" cy="1212885"/>
          </a:xfrm>
        </p:spPr>
        <p:txBody>
          <a:bodyPr/>
          <a:lstStyle/>
          <a:p>
            <a:br>
              <a:rPr lang="en-IN" dirty="0"/>
            </a:br>
            <a:r>
              <a:rPr lang="en-IN" dirty="0"/>
              <a:t>Code: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58895F-4964-E6EE-D6B9-1D7D2630CA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669458" y="212534"/>
            <a:ext cx="9247628" cy="6432931"/>
          </a:xfrm>
        </p:spPr>
        <p:txBody>
          <a:bodyPr>
            <a:noAutofit/>
          </a:bodyPr>
          <a:lstStyle/>
          <a:p>
            <a:pPr marL="338328" lvl="1" indent="0">
              <a:buNone/>
            </a:pPr>
            <a:r>
              <a:rPr lang="en-IN" sz="2400" dirty="0"/>
              <a:t>import </a:t>
            </a:r>
            <a:r>
              <a:rPr lang="en-IN" sz="2400" dirty="0" err="1"/>
              <a:t>streamlit</a:t>
            </a:r>
            <a:r>
              <a:rPr lang="en-IN" sz="2400" dirty="0"/>
              <a:t> as </a:t>
            </a:r>
            <a:r>
              <a:rPr lang="en-IN" sz="2400" dirty="0" err="1"/>
              <a:t>st</a:t>
            </a:r>
            <a:endParaRPr lang="en-IN" sz="2400" dirty="0"/>
          </a:p>
          <a:p>
            <a:pPr marL="338328" lvl="1" indent="0">
              <a:buNone/>
            </a:pPr>
            <a:r>
              <a:rPr lang="en-IN" sz="2400" dirty="0"/>
              <a:t>import pandas as pd</a:t>
            </a:r>
          </a:p>
          <a:p>
            <a:pPr marL="338328" lvl="1" indent="0">
              <a:buNone/>
            </a:pPr>
            <a:r>
              <a:rPr lang="en-IN" sz="2400" dirty="0" err="1"/>
              <a:t>df</a:t>
            </a:r>
            <a:r>
              <a:rPr lang="en-IN" sz="2400" dirty="0"/>
              <a:t>=</a:t>
            </a:r>
            <a:r>
              <a:rPr lang="en-IN" sz="2400" dirty="0" err="1"/>
              <a:t>pd.read_csv</a:t>
            </a:r>
            <a:r>
              <a:rPr lang="en-IN" sz="2400" dirty="0"/>
              <a:t>("census-2011.csv")</a:t>
            </a:r>
          </a:p>
          <a:p>
            <a:pPr marL="338328" lvl="1" indent="0">
              <a:buNone/>
            </a:pPr>
            <a:r>
              <a:rPr lang="en-IN" sz="2400" dirty="0" err="1"/>
              <a:t>change_state_name</a:t>
            </a:r>
            <a:r>
              <a:rPr lang="en-IN" sz="2400" dirty="0"/>
              <a:t>=['</a:t>
            </a:r>
            <a:r>
              <a:rPr lang="en-IN" sz="2400" dirty="0" err="1"/>
              <a:t>Adilabad','Nizamabad','Karimnagar</a:t>
            </a:r>
            <a:r>
              <a:rPr lang="en-IN" sz="2400" dirty="0"/>
              <a:t>',</a:t>
            </a:r>
          </a:p>
          <a:p>
            <a:pPr marL="338328" lvl="1" indent="0">
              <a:buNone/>
            </a:pPr>
            <a:r>
              <a:rPr lang="en-IN" sz="2400" dirty="0"/>
              <a:t>'Medak','Hyderabad','</a:t>
            </a:r>
            <a:r>
              <a:rPr lang="en-IN" sz="2400" dirty="0" err="1"/>
              <a:t>Rangareddy</a:t>
            </a:r>
            <a:r>
              <a:rPr lang="en-IN" sz="2400" dirty="0"/>
              <a:t>','</a:t>
            </a:r>
            <a:r>
              <a:rPr lang="en-IN" sz="2400" dirty="0" err="1"/>
              <a:t>Mahbubnagar','Nalgonda</a:t>
            </a:r>
            <a:r>
              <a:rPr lang="en-IN" sz="2400" dirty="0"/>
              <a:t>’,</a:t>
            </a:r>
          </a:p>
          <a:p>
            <a:pPr marL="338328" lvl="1" indent="0">
              <a:buNone/>
            </a:pPr>
            <a:r>
              <a:rPr lang="en-IN" sz="2400" dirty="0"/>
              <a:t>'</a:t>
            </a:r>
            <a:r>
              <a:rPr lang="en-IN" sz="2400" dirty="0" err="1"/>
              <a:t>Warangal','Khammam</a:t>
            </a:r>
            <a:r>
              <a:rPr lang="en-IN" sz="2400" dirty="0"/>
              <a:t>']</a:t>
            </a:r>
          </a:p>
          <a:p>
            <a:pPr marL="338328" lvl="1" indent="0">
              <a:buNone/>
            </a:pPr>
            <a:r>
              <a:rPr lang="en-IN" sz="2400" dirty="0"/>
              <a:t>a=</a:t>
            </a:r>
            <a:r>
              <a:rPr lang="en-IN" sz="2400" dirty="0" err="1"/>
              <a:t>df</a:t>
            </a:r>
            <a:r>
              <a:rPr lang="en-IN" sz="2400" dirty="0"/>
              <a:t>[</a:t>
            </a:r>
            <a:r>
              <a:rPr lang="en-IN" sz="2400" dirty="0" err="1"/>
              <a:t>df</a:t>
            </a:r>
            <a:r>
              <a:rPr lang="en-IN" sz="2400" dirty="0"/>
              <a:t>['District name'].</a:t>
            </a:r>
            <a:r>
              <a:rPr lang="en-IN" sz="2400" dirty="0" err="1"/>
              <a:t>isin</a:t>
            </a:r>
            <a:r>
              <a:rPr lang="en-IN" sz="2400" dirty="0"/>
              <a:t>(</a:t>
            </a:r>
            <a:r>
              <a:rPr lang="en-IN" sz="2400" dirty="0" err="1"/>
              <a:t>change_state_name</a:t>
            </a:r>
            <a:r>
              <a:rPr lang="en-IN" sz="2400" dirty="0"/>
              <a:t>)]</a:t>
            </a:r>
          </a:p>
          <a:p>
            <a:pPr marL="338328" lvl="1" indent="0">
              <a:buNone/>
            </a:pPr>
            <a:r>
              <a:rPr lang="en-IN" sz="2400" dirty="0" err="1"/>
              <a:t>st.write</a:t>
            </a:r>
            <a:r>
              <a:rPr lang="en-IN" sz="2400" dirty="0"/>
              <a:t>(a)</a:t>
            </a:r>
          </a:p>
          <a:p>
            <a:pPr marL="338328" lvl="1" indent="0">
              <a:buNone/>
            </a:pPr>
            <a:endParaRPr lang="en-IN" sz="2400" dirty="0"/>
          </a:p>
          <a:p>
            <a:pPr marL="338328" lvl="1" indent="0">
              <a:buNone/>
            </a:pPr>
            <a:r>
              <a:rPr lang="en-IN" sz="2400" dirty="0" err="1"/>
              <a:t>df.loc</a:t>
            </a:r>
            <a:r>
              <a:rPr lang="en-IN" sz="2400" dirty="0"/>
              <a:t>[</a:t>
            </a:r>
            <a:r>
              <a:rPr lang="en-IN" sz="2400" dirty="0" err="1"/>
              <a:t>df</a:t>
            </a:r>
            <a:r>
              <a:rPr lang="en-IN" sz="2400" dirty="0"/>
              <a:t>['District name'].</a:t>
            </a:r>
            <a:r>
              <a:rPr lang="en-IN" sz="2400" dirty="0" err="1"/>
              <a:t>isin</a:t>
            </a:r>
            <a:r>
              <a:rPr lang="en-IN" sz="2400" dirty="0"/>
              <a:t>(</a:t>
            </a:r>
            <a:r>
              <a:rPr lang="en-IN" sz="2400" dirty="0" err="1"/>
              <a:t>change_state_name</a:t>
            </a:r>
            <a:r>
              <a:rPr lang="en-IN" sz="2400" dirty="0"/>
              <a:t>),'State name'] = 'Telangana'</a:t>
            </a:r>
          </a:p>
          <a:p>
            <a:pPr marL="338328" lvl="1" indent="0">
              <a:buNone/>
            </a:pPr>
            <a:endParaRPr lang="en-IN" sz="2400" dirty="0"/>
          </a:p>
          <a:p>
            <a:pPr marL="338328" lvl="1" indent="0">
              <a:buNone/>
            </a:pPr>
            <a:r>
              <a:rPr lang="en-IN" sz="2400" dirty="0" err="1"/>
              <a:t>df</a:t>
            </a:r>
            <a:r>
              <a:rPr lang="en-IN" sz="2400" dirty="0"/>
              <a:t>[</a:t>
            </a:r>
            <a:r>
              <a:rPr lang="en-IN" sz="2400" dirty="0" err="1"/>
              <a:t>df</a:t>
            </a:r>
            <a:r>
              <a:rPr lang="en-IN" sz="2400" dirty="0"/>
              <a:t>['District name'].</a:t>
            </a:r>
            <a:r>
              <a:rPr lang="en-IN" sz="2400" dirty="0" err="1"/>
              <a:t>isin</a:t>
            </a:r>
            <a:r>
              <a:rPr lang="en-IN" sz="2400" dirty="0"/>
              <a:t>(</a:t>
            </a:r>
            <a:r>
              <a:rPr lang="en-IN" sz="2400" dirty="0" err="1"/>
              <a:t>change_state_name</a:t>
            </a:r>
            <a:r>
              <a:rPr lang="en-IN" sz="2400" dirty="0"/>
              <a:t>)]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32A59F-EA3E-9761-D463-D5EEA9F2269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01552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26836C-CD92-3CC8-A08D-B750D76960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934928"/>
            <a:ext cx="2512532" cy="635593"/>
          </a:xfrm>
        </p:spPr>
        <p:txBody>
          <a:bodyPr/>
          <a:lstStyle/>
          <a:p>
            <a:r>
              <a:rPr lang="en-IN" dirty="0"/>
              <a:t>Output: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F06C60-861B-834D-CDCB-017D9204ABF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ECCFAD7-589C-966F-9012-B15334065029}"/>
              </a:ext>
            </a:extLst>
          </p:cNvPr>
          <p:cNvSpPr txBox="1"/>
          <p:nvPr/>
        </p:nvSpPr>
        <p:spPr>
          <a:xfrm>
            <a:off x="5579664" y="3119594"/>
            <a:ext cx="3807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 State Name Change </a:t>
            </a:r>
            <a:r>
              <a:rPr lang="en-IN" sz="2400" dirty="0">
                <a:sym typeface="Wingdings" panose="05000000000000000000" pitchFamily="2" charset="2"/>
              </a:rPr>
              <a:t></a:t>
            </a:r>
            <a:endParaRPr lang="en-IN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7EE425-326B-E6A3-BF40-CF2852683465}"/>
              </a:ext>
            </a:extLst>
          </p:cNvPr>
          <p:cNvSpPr txBox="1"/>
          <p:nvPr/>
        </p:nvSpPr>
        <p:spPr>
          <a:xfrm>
            <a:off x="2980484" y="1113354"/>
            <a:ext cx="21378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/>
              <a:t>Before Changing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E6626EF-DA9E-64E0-6051-7143AAD1D823}"/>
              </a:ext>
            </a:extLst>
          </p:cNvPr>
          <p:cNvSpPr txBox="1"/>
          <p:nvPr/>
        </p:nvSpPr>
        <p:spPr>
          <a:xfrm>
            <a:off x="9523483" y="1113354"/>
            <a:ext cx="21378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/>
              <a:t>After Changing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4A2C522-0D92-E4EE-DEDE-73BD0092F1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9192" y="1499918"/>
            <a:ext cx="2798814" cy="4949868"/>
          </a:xfrm>
          <a:prstGeom prst="rect">
            <a:avLst/>
          </a:prstGeom>
        </p:spPr>
      </p:pic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07B5072C-3954-2F1A-8C58-6B6B715FFF9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9193006" y="1499917"/>
            <a:ext cx="2798814" cy="4900884"/>
          </a:xfrm>
        </p:spPr>
      </p:pic>
    </p:spTree>
    <p:extLst>
      <p:ext uri="{BB962C8B-B14F-4D97-AF65-F5344CB8AC3E}">
        <p14:creationId xmlns:p14="http://schemas.microsoft.com/office/powerpoint/2010/main" val="19153629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26836C-CD92-3CC8-A08D-B750D76960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934928"/>
            <a:ext cx="2512532" cy="635593"/>
          </a:xfrm>
        </p:spPr>
        <p:txBody>
          <a:bodyPr/>
          <a:lstStyle/>
          <a:p>
            <a:r>
              <a:rPr lang="en-IN" dirty="0"/>
              <a:t>Output: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F06C60-861B-834D-CDCB-017D9204ABF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ECCFAD7-589C-966F-9012-B15334065029}"/>
              </a:ext>
            </a:extLst>
          </p:cNvPr>
          <p:cNvSpPr txBox="1"/>
          <p:nvPr/>
        </p:nvSpPr>
        <p:spPr>
          <a:xfrm>
            <a:off x="5431682" y="2657929"/>
            <a:ext cx="32542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 State Name Change </a:t>
            </a:r>
          </a:p>
          <a:p>
            <a:r>
              <a:rPr lang="en-IN" sz="2400" dirty="0"/>
              <a:t>         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7EE425-326B-E6A3-BF40-CF2852683465}"/>
              </a:ext>
            </a:extLst>
          </p:cNvPr>
          <p:cNvSpPr txBox="1"/>
          <p:nvPr/>
        </p:nvSpPr>
        <p:spPr>
          <a:xfrm>
            <a:off x="2980484" y="1113354"/>
            <a:ext cx="21378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/>
              <a:t>Before Changing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E6626EF-DA9E-64E0-6051-7143AAD1D823}"/>
              </a:ext>
            </a:extLst>
          </p:cNvPr>
          <p:cNvSpPr txBox="1"/>
          <p:nvPr/>
        </p:nvSpPr>
        <p:spPr>
          <a:xfrm>
            <a:off x="3117181" y="4815454"/>
            <a:ext cx="21378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/>
              <a:t>After Changing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1E6A1D-0641-2485-CC76-20907BC869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5042" y="542232"/>
            <a:ext cx="3607488" cy="1767524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8063921-58B3-9C04-4F9E-F572811A6A31}"/>
              </a:ext>
            </a:extLst>
          </p:cNvPr>
          <p:cNvCxnSpPr>
            <a:cxnSpLocks/>
          </p:cNvCxnSpPr>
          <p:nvPr/>
        </p:nvCxnSpPr>
        <p:spPr>
          <a:xfrm>
            <a:off x="6906459" y="3211340"/>
            <a:ext cx="0" cy="55517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8D874FFA-F025-DBB9-4692-0A82CB6C5BD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205024" y="4058666"/>
            <a:ext cx="3707524" cy="2078870"/>
          </a:xfrm>
        </p:spPr>
      </p:pic>
    </p:spTree>
    <p:extLst>
      <p:ext uri="{BB962C8B-B14F-4D97-AF65-F5344CB8AC3E}">
        <p14:creationId xmlns:p14="http://schemas.microsoft.com/office/powerpoint/2010/main" val="7684574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E8954-9BCB-7FD9-A210-38DC54382D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758952"/>
            <a:ext cx="3932237" cy="1524662"/>
          </a:xfrm>
        </p:spPr>
        <p:txBody>
          <a:bodyPr anchor="b">
            <a:normAutofit fontScale="90000"/>
          </a:bodyPr>
          <a:lstStyle/>
          <a:p>
            <a:r>
              <a:rPr lang="en-US" sz="3200" dirty="0"/>
              <a:t>Task 4: find and process missing data</a:t>
            </a:r>
            <a:endParaRPr lang="en-US" sz="3000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94FF72B7-0438-3641-5939-75128934B0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38475" y="457199"/>
            <a:ext cx="987552" cy="244503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48F63A3B-78C7-47BE-AE5E-E10140E04643}" type="slidenum">
              <a:rPr lang="en-US" sz="1100" smtClean="0"/>
              <a:pPr>
                <a:lnSpc>
                  <a:spcPct val="90000"/>
                </a:lnSpc>
                <a:spcAft>
                  <a:spcPts val="600"/>
                </a:spcAft>
              </a:pPr>
              <a:t>16</a:t>
            </a:fld>
            <a:endParaRPr lang="en-US" sz="1100"/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5F1D5DFB-3C7B-2F0B-00E2-E44B6FFBD8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 rot="1561720">
            <a:off x="1960490" y="3716157"/>
            <a:ext cx="759595" cy="728511"/>
          </a:xfrm>
        </p:spPr>
        <p:txBody>
          <a:bodyPr/>
          <a:lstStyle/>
          <a:p>
            <a:endParaRPr lang="en-US" dirty="0"/>
          </a:p>
        </p:txBody>
      </p:sp>
      <p:graphicFrame>
        <p:nvGraphicFramePr>
          <p:cNvPr id="25" name="Rectangle 6">
            <a:extLst>
              <a:ext uri="{FF2B5EF4-FFF2-40B4-BE49-F238E27FC236}">
                <a16:creationId xmlns:a16="http://schemas.microsoft.com/office/drawing/2014/main" id="{41CF1F19-979D-1BAA-ED62-84E20EDAC68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08180849"/>
              </p:ext>
            </p:extLst>
          </p:nvPr>
        </p:nvGraphicFramePr>
        <p:xfrm>
          <a:off x="5183187" y="741459"/>
          <a:ext cx="6242839" cy="51195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Picture 3" descr="A white puzzle with a missing piece&#10;&#10;Description automatically generated">
            <a:extLst>
              <a:ext uri="{FF2B5EF4-FFF2-40B4-BE49-F238E27FC236}">
                <a16:creationId xmlns:a16="http://schemas.microsoft.com/office/drawing/2014/main" id="{6E0855FE-4EB5-DECB-EBFF-9FA054D21EA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2266" y="2738863"/>
            <a:ext cx="3968923" cy="2976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9333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22FCFA-0353-B565-91C3-C45050EF3F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914" y="2416629"/>
            <a:ext cx="1834106" cy="1212885"/>
          </a:xfrm>
        </p:spPr>
        <p:txBody>
          <a:bodyPr/>
          <a:lstStyle/>
          <a:p>
            <a:br>
              <a:rPr lang="en-IN" dirty="0"/>
            </a:br>
            <a:r>
              <a:rPr lang="en-IN" dirty="0"/>
              <a:t>Code: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58895F-4964-E6EE-D6B9-1D7D2630CA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669458" y="212534"/>
            <a:ext cx="9247628" cy="6432931"/>
          </a:xfrm>
        </p:spPr>
        <p:txBody>
          <a:bodyPr>
            <a:noAutofit/>
          </a:bodyPr>
          <a:lstStyle/>
          <a:p>
            <a:pPr marL="338328" lvl="1" indent="0">
              <a:buNone/>
            </a:pPr>
            <a:r>
              <a:rPr lang="en-IN" sz="2400" dirty="0"/>
              <a:t>import </a:t>
            </a:r>
            <a:r>
              <a:rPr lang="en-IN" sz="2400" dirty="0" err="1"/>
              <a:t>streamlit</a:t>
            </a:r>
            <a:r>
              <a:rPr lang="en-IN" sz="2400" dirty="0"/>
              <a:t> as </a:t>
            </a:r>
            <a:r>
              <a:rPr lang="en-IN" sz="2400" dirty="0" err="1"/>
              <a:t>st</a:t>
            </a:r>
            <a:endParaRPr lang="en-IN" sz="2400" dirty="0"/>
          </a:p>
          <a:p>
            <a:pPr marL="338328" lvl="1" indent="0">
              <a:buNone/>
            </a:pPr>
            <a:r>
              <a:rPr lang="en-IN" sz="2400" dirty="0"/>
              <a:t>import pandas as pd</a:t>
            </a:r>
          </a:p>
          <a:p>
            <a:pPr marL="338328" lvl="1" indent="0">
              <a:buNone/>
            </a:pPr>
            <a:r>
              <a:rPr lang="en-IN" sz="2400" dirty="0" err="1"/>
              <a:t>df</a:t>
            </a:r>
            <a:r>
              <a:rPr lang="en-IN" sz="2400" dirty="0"/>
              <a:t>=</a:t>
            </a:r>
            <a:r>
              <a:rPr lang="en-IN" sz="2400" dirty="0" err="1"/>
              <a:t>pd.read_csv</a:t>
            </a:r>
            <a:r>
              <a:rPr lang="en-IN" sz="2400" dirty="0"/>
              <a:t>("</a:t>
            </a:r>
            <a:r>
              <a:rPr lang="en-IN" sz="2400" dirty="0" err="1"/>
              <a:t>Original_Data</a:t>
            </a:r>
            <a:r>
              <a:rPr lang="en-IN" sz="2400" dirty="0"/>
              <a:t>\census-2011.csv")</a:t>
            </a:r>
          </a:p>
          <a:p>
            <a:pPr marL="338328" lvl="1" indent="0">
              <a:buNone/>
            </a:pPr>
            <a:r>
              <a:rPr lang="en-IN" sz="2400" dirty="0" err="1"/>
              <a:t>st.header</a:t>
            </a:r>
            <a:r>
              <a:rPr lang="en-IN" sz="2400" dirty="0"/>
              <a:t>("Sum of Null Values in each column")</a:t>
            </a:r>
          </a:p>
          <a:p>
            <a:pPr marL="338328" lvl="1" indent="0">
              <a:buNone/>
            </a:pPr>
            <a:r>
              <a:rPr lang="en-IN" sz="2400" dirty="0"/>
              <a:t>a=</a:t>
            </a:r>
            <a:r>
              <a:rPr lang="en-IN" sz="2400" dirty="0" err="1"/>
              <a:t>df.isnull</a:t>
            </a:r>
            <a:r>
              <a:rPr lang="en-IN" sz="2400" dirty="0"/>
              <a:t>().sum()</a:t>
            </a:r>
          </a:p>
          <a:p>
            <a:pPr marL="338328" lvl="1" indent="0">
              <a:buNone/>
            </a:pPr>
            <a:r>
              <a:rPr lang="en-IN" sz="2400" dirty="0" err="1"/>
              <a:t>st.write</a:t>
            </a:r>
            <a:r>
              <a:rPr lang="en-IN" sz="2400" dirty="0"/>
              <a:t>(a)</a:t>
            </a:r>
          </a:p>
          <a:p>
            <a:pPr marL="338328" lvl="1" indent="0">
              <a:buNone/>
            </a:pPr>
            <a:r>
              <a:rPr lang="en-IN" sz="2400" dirty="0" err="1"/>
              <a:t>st.divider</a:t>
            </a:r>
            <a:r>
              <a:rPr lang="en-IN" sz="2400" dirty="0"/>
              <a:t>()</a:t>
            </a:r>
          </a:p>
          <a:p>
            <a:pPr marL="338328" lvl="1" indent="0">
              <a:buNone/>
            </a:pPr>
            <a:r>
              <a:rPr lang="en-IN" sz="2400" dirty="0" err="1"/>
              <a:t>st.dataframe</a:t>
            </a:r>
            <a:r>
              <a:rPr lang="en-IN" sz="2400" dirty="0"/>
              <a:t>(</a:t>
            </a:r>
            <a:r>
              <a:rPr lang="en-IN" sz="2400" dirty="0" err="1"/>
              <a:t>df</a:t>
            </a:r>
            <a:r>
              <a:rPr lang="en-IN" sz="2400" dirty="0"/>
              <a:t>)</a:t>
            </a:r>
          </a:p>
          <a:p>
            <a:pPr marL="338328" lvl="1" indent="0">
              <a:buNone/>
            </a:pPr>
            <a:endParaRPr lang="en-IN" sz="2400" dirty="0"/>
          </a:p>
          <a:p>
            <a:pPr marL="338328" lvl="1" indent="0">
              <a:buNone/>
            </a:pPr>
            <a:r>
              <a:rPr lang="en-IN" sz="2400" dirty="0" err="1"/>
              <a:t>st.header</a:t>
            </a:r>
            <a:r>
              <a:rPr lang="en-IN" sz="2400" dirty="0"/>
              <a:t>("After Filling Data")</a:t>
            </a:r>
          </a:p>
          <a:p>
            <a:pPr marL="338328" lvl="1" indent="0">
              <a:buNone/>
            </a:pPr>
            <a:r>
              <a:rPr lang="en-IN" sz="2400" dirty="0"/>
              <a:t># # Calculate a percentage of the initial sum of each column with missing values </a:t>
            </a:r>
          </a:p>
          <a:p>
            <a:pPr marL="338328" lvl="1" indent="0">
              <a:buNone/>
            </a:pPr>
            <a:r>
              <a:rPr lang="en-IN" sz="2400" dirty="0" err="1"/>
              <a:t>missing_initial</a:t>
            </a:r>
            <a:r>
              <a:rPr lang="en-IN" sz="2400" dirty="0"/>
              <a:t> = (</a:t>
            </a:r>
            <a:r>
              <a:rPr lang="en-IN" sz="2400" dirty="0" err="1"/>
              <a:t>df.isnull</a:t>
            </a:r>
            <a:r>
              <a:rPr lang="en-IN" sz="2400" dirty="0"/>
              <a:t>().mean() * 100).round(4)</a:t>
            </a:r>
          </a:p>
          <a:p>
            <a:pPr marL="338328" lvl="1" indent="0">
              <a:buNone/>
            </a:pPr>
            <a:endParaRPr lang="en-IN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32A59F-EA3E-9761-D463-D5EEA9F2269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52038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22FCFA-0353-B565-91C3-C45050EF3F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913" y="2416629"/>
            <a:ext cx="2276557" cy="1212885"/>
          </a:xfrm>
        </p:spPr>
        <p:txBody>
          <a:bodyPr/>
          <a:lstStyle/>
          <a:p>
            <a:br>
              <a:rPr lang="en-IN" dirty="0"/>
            </a:br>
            <a:r>
              <a:rPr lang="en-IN" dirty="0"/>
              <a:t>Conti…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58895F-4964-E6EE-D6B9-1D7D2630CA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669458" y="212534"/>
            <a:ext cx="9247628" cy="6432931"/>
          </a:xfrm>
        </p:spPr>
        <p:txBody>
          <a:bodyPr>
            <a:noAutofit/>
          </a:bodyPr>
          <a:lstStyle/>
          <a:p>
            <a:pPr marL="338328" lvl="1" indent="0">
              <a:buNone/>
            </a:pPr>
            <a:r>
              <a:rPr lang="en-IN" sz="2400" dirty="0"/>
              <a:t>#  # Fill missing values using the formula: </a:t>
            </a:r>
          </a:p>
          <a:p>
            <a:pPr marL="338328" lvl="1" indent="0">
              <a:buNone/>
            </a:pPr>
            <a:r>
              <a:rPr lang="en-IN" sz="2400" dirty="0" err="1"/>
              <a:t>df</a:t>
            </a:r>
            <a:r>
              <a:rPr lang="en-IN" sz="2400" dirty="0"/>
              <a:t>['Population'].</a:t>
            </a:r>
            <a:r>
              <a:rPr lang="en-IN" sz="2400" dirty="0" err="1"/>
              <a:t>fillna</a:t>
            </a:r>
            <a:r>
              <a:rPr lang="en-IN" sz="2400" dirty="0"/>
              <a:t>(</a:t>
            </a:r>
            <a:r>
              <a:rPr lang="en-IN" sz="2400" dirty="0" err="1"/>
              <a:t>df</a:t>
            </a:r>
            <a:r>
              <a:rPr lang="en-IN" sz="2400" dirty="0"/>
              <a:t>['Male'].</a:t>
            </a:r>
            <a:r>
              <a:rPr lang="en-IN" sz="2400" dirty="0" err="1"/>
              <a:t>fillna</a:t>
            </a:r>
            <a:r>
              <a:rPr lang="en-IN" sz="2400" dirty="0"/>
              <a:t>(0) + </a:t>
            </a:r>
            <a:r>
              <a:rPr lang="en-IN" sz="2400" dirty="0" err="1"/>
              <a:t>df</a:t>
            </a:r>
            <a:r>
              <a:rPr lang="en-IN" sz="2400" dirty="0"/>
              <a:t>['Female'].</a:t>
            </a:r>
            <a:r>
              <a:rPr lang="en-IN" sz="2400" dirty="0" err="1"/>
              <a:t>fillna</a:t>
            </a:r>
            <a:r>
              <a:rPr lang="en-IN" sz="2400" dirty="0"/>
              <a:t>(0),</a:t>
            </a:r>
            <a:r>
              <a:rPr lang="en-IN" sz="2400" dirty="0" err="1"/>
              <a:t>inplace</a:t>
            </a:r>
            <a:r>
              <a:rPr lang="en-IN" sz="2400" dirty="0"/>
              <a:t>=True)</a:t>
            </a:r>
          </a:p>
          <a:p>
            <a:pPr marL="338328" lvl="1" indent="0">
              <a:buNone/>
            </a:pPr>
            <a:endParaRPr lang="en-IN" sz="2400" dirty="0"/>
          </a:p>
          <a:p>
            <a:pPr marL="338328" lvl="1" indent="0">
              <a:buNone/>
            </a:pPr>
            <a:r>
              <a:rPr lang="en-IN" sz="2400" dirty="0" err="1"/>
              <a:t>df</a:t>
            </a:r>
            <a:r>
              <a:rPr lang="en-IN" sz="2400" dirty="0"/>
              <a:t>['Literate'].</a:t>
            </a:r>
            <a:r>
              <a:rPr lang="en-IN" sz="2400" dirty="0" err="1"/>
              <a:t>fillna</a:t>
            </a:r>
            <a:r>
              <a:rPr lang="en-IN" sz="2400" dirty="0"/>
              <a:t>(</a:t>
            </a:r>
            <a:r>
              <a:rPr lang="en-IN" sz="2400" dirty="0" err="1"/>
              <a:t>df</a:t>
            </a:r>
            <a:r>
              <a:rPr lang="en-IN" sz="2400" dirty="0"/>
              <a:t>['</a:t>
            </a:r>
            <a:r>
              <a:rPr lang="en-IN" sz="2400" dirty="0" err="1"/>
              <a:t>Male_Literate</a:t>
            </a:r>
            <a:r>
              <a:rPr lang="en-IN" sz="2400" dirty="0"/>
              <a:t>'].</a:t>
            </a:r>
            <a:r>
              <a:rPr lang="en-IN" sz="2400" dirty="0" err="1"/>
              <a:t>fillna</a:t>
            </a:r>
            <a:r>
              <a:rPr lang="en-IN" sz="2400" dirty="0"/>
              <a:t>(0) + </a:t>
            </a:r>
            <a:r>
              <a:rPr lang="en-IN" sz="2400" dirty="0" err="1"/>
              <a:t>df</a:t>
            </a:r>
            <a:r>
              <a:rPr lang="en-IN" sz="2400" dirty="0"/>
              <a:t>['</a:t>
            </a:r>
            <a:r>
              <a:rPr lang="en-IN" sz="2400" dirty="0" err="1"/>
              <a:t>Female_Literate</a:t>
            </a:r>
            <a:r>
              <a:rPr lang="en-IN" sz="2400" dirty="0"/>
              <a:t>'].</a:t>
            </a:r>
            <a:r>
              <a:rPr lang="en-IN" sz="2400" dirty="0" err="1"/>
              <a:t>fillna</a:t>
            </a:r>
            <a:r>
              <a:rPr lang="en-IN" sz="2400" dirty="0"/>
              <a:t>(0),</a:t>
            </a:r>
            <a:r>
              <a:rPr lang="en-IN" sz="2400" dirty="0" err="1"/>
              <a:t>inplace</a:t>
            </a:r>
            <a:r>
              <a:rPr lang="en-IN" sz="2400" dirty="0"/>
              <a:t>=True)</a:t>
            </a:r>
          </a:p>
          <a:p>
            <a:pPr marL="338328" lvl="1" indent="0">
              <a:buNone/>
            </a:pPr>
            <a:r>
              <a:rPr lang="en-IN" sz="2400" dirty="0" err="1"/>
              <a:t>df</a:t>
            </a:r>
            <a:r>
              <a:rPr lang="en-IN" sz="2400" dirty="0"/>
              <a:t>['Population'].</a:t>
            </a:r>
            <a:r>
              <a:rPr lang="en-IN" sz="2400" dirty="0" err="1"/>
              <a:t>fillna</a:t>
            </a:r>
            <a:r>
              <a:rPr lang="en-IN" sz="2400" dirty="0"/>
              <a:t>(</a:t>
            </a:r>
            <a:r>
              <a:rPr lang="en-IN" sz="2400" dirty="0" err="1"/>
              <a:t>df</a:t>
            </a:r>
            <a:r>
              <a:rPr lang="en-IN" sz="2400" dirty="0"/>
              <a:t>['Age_Group_0_29'].</a:t>
            </a:r>
            <a:r>
              <a:rPr lang="en-IN" sz="2400" dirty="0" err="1"/>
              <a:t>fillna</a:t>
            </a:r>
            <a:r>
              <a:rPr lang="en-IN" sz="2400" dirty="0"/>
              <a:t>(0)+ </a:t>
            </a:r>
            <a:r>
              <a:rPr lang="en-IN" sz="2400" dirty="0" err="1"/>
              <a:t>df</a:t>
            </a:r>
            <a:r>
              <a:rPr lang="en-IN" sz="2400" dirty="0"/>
              <a:t>['Age_Group_30_49'].</a:t>
            </a:r>
            <a:r>
              <a:rPr lang="en-IN" sz="2400" dirty="0" err="1"/>
              <a:t>fillna</a:t>
            </a:r>
            <a:r>
              <a:rPr lang="en-IN" sz="2400" dirty="0"/>
              <a:t>(0) + </a:t>
            </a:r>
            <a:r>
              <a:rPr lang="en-IN" sz="2400" dirty="0" err="1"/>
              <a:t>df</a:t>
            </a:r>
            <a:r>
              <a:rPr lang="en-IN" sz="2400" dirty="0"/>
              <a:t>['Age_Group_50'].</a:t>
            </a:r>
            <a:r>
              <a:rPr lang="en-IN" sz="2400" dirty="0" err="1"/>
              <a:t>fillna</a:t>
            </a:r>
            <a:r>
              <a:rPr lang="en-IN" sz="2400" dirty="0"/>
              <a:t>(0) + </a:t>
            </a:r>
            <a:r>
              <a:rPr lang="en-IN" sz="2400" dirty="0" err="1"/>
              <a:t>df</a:t>
            </a:r>
            <a:r>
              <a:rPr lang="en-IN" sz="2400" dirty="0"/>
              <a:t>['Age not stated'].</a:t>
            </a:r>
            <a:r>
              <a:rPr lang="en-IN" sz="2400" dirty="0" err="1"/>
              <a:t>fillna</a:t>
            </a:r>
            <a:r>
              <a:rPr lang="en-IN" sz="2400" dirty="0"/>
              <a:t>(0),</a:t>
            </a:r>
            <a:r>
              <a:rPr lang="en-IN" sz="2400" dirty="0" err="1"/>
              <a:t>inplace</a:t>
            </a:r>
            <a:r>
              <a:rPr lang="en-IN" sz="2400" dirty="0"/>
              <a:t>=True)</a:t>
            </a:r>
          </a:p>
          <a:p>
            <a:pPr marL="338328" lvl="1" indent="0">
              <a:buNone/>
            </a:pPr>
            <a:r>
              <a:rPr lang="en-IN" sz="2400" dirty="0" err="1"/>
              <a:t>df</a:t>
            </a:r>
            <a:r>
              <a:rPr lang="en-IN" sz="2400" dirty="0"/>
              <a:t>['Households'].</a:t>
            </a:r>
            <a:r>
              <a:rPr lang="en-IN" sz="2400" dirty="0" err="1"/>
              <a:t>fillna</a:t>
            </a:r>
            <a:r>
              <a:rPr lang="en-IN" sz="2400" dirty="0"/>
              <a:t>(</a:t>
            </a:r>
            <a:r>
              <a:rPr lang="en-IN" sz="2400" dirty="0" err="1"/>
              <a:t>df</a:t>
            </a:r>
            <a:r>
              <a:rPr lang="en-IN" sz="2400" dirty="0"/>
              <a:t>['</a:t>
            </a:r>
            <a:r>
              <a:rPr lang="en-IN" sz="2400" dirty="0" err="1"/>
              <a:t>Rural_Households</a:t>
            </a:r>
            <a:r>
              <a:rPr lang="en-IN" sz="2400" dirty="0"/>
              <a:t>'].</a:t>
            </a:r>
            <a:r>
              <a:rPr lang="en-IN" sz="2400" dirty="0" err="1"/>
              <a:t>fillna</a:t>
            </a:r>
            <a:r>
              <a:rPr lang="en-IN" sz="2400" dirty="0"/>
              <a:t>(0) + </a:t>
            </a:r>
            <a:r>
              <a:rPr lang="en-IN" sz="2400" dirty="0" err="1"/>
              <a:t>df</a:t>
            </a:r>
            <a:r>
              <a:rPr lang="en-IN" sz="2400" dirty="0"/>
              <a:t>['</a:t>
            </a:r>
            <a:r>
              <a:rPr lang="en-IN" sz="2400" dirty="0" err="1"/>
              <a:t>Urban_Households</a:t>
            </a:r>
            <a:r>
              <a:rPr lang="en-IN" sz="2400" dirty="0"/>
              <a:t>'].</a:t>
            </a:r>
            <a:r>
              <a:rPr lang="en-IN" sz="2400" dirty="0" err="1"/>
              <a:t>fillna</a:t>
            </a:r>
            <a:r>
              <a:rPr lang="en-IN" sz="2400" dirty="0"/>
              <a:t>(0),</a:t>
            </a:r>
            <a:r>
              <a:rPr lang="en-IN" sz="2400" dirty="0" err="1"/>
              <a:t>inplace</a:t>
            </a:r>
            <a:r>
              <a:rPr lang="en-IN" sz="2400" dirty="0"/>
              <a:t>=True )</a:t>
            </a:r>
          </a:p>
          <a:p>
            <a:pPr marL="338328" lvl="1" indent="0">
              <a:buNone/>
            </a:pPr>
            <a:r>
              <a:rPr lang="en-IN" sz="2400" dirty="0"/>
              <a:t># # Calculate a percentage of the final sum of each column after filling missing values</a:t>
            </a:r>
          </a:p>
          <a:p>
            <a:pPr marL="338328" lvl="1" indent="0">
              <a:buNone/>
            </a:pPr>
            <a:r>
              <a:rPr lang="en-IN" sz="2400" dirty="0" err="1"/>
              <a:t>final_sum</a:t>
            </a:r>
            <a:r>
              <a:rPr lang="en-IN" sz="2400" dirty="0"/>
              <a:t> = (</a:t>
            </a:r>
            <a:r>
              <a:rPr lang="en-IN" sz="2400" dirty="0" err="1"/>
              <a:t>df.isnull</a:t>
            </a:r>
            <a:r>
              <a:rPr lang="en-IN" sz="2400" dirty="0"/>
              <a:t>().mean() * 100).round(4)</a:t>
            </a:r>
          </a:p>
          <a:p>
            <a:pPr marL="338328" lvl="1" indent="0">
              <a:buNone/>
            </a:pPr>
            <a:endParaRPr lang="en-IN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32A59F-EA3E-9761-D463-D5EEA9F2269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59577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22FCFA-0353-B565-91C3-C45050EF3F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913" y="2416629"/>
            <a:ext cx="2276557" cy="1212885"/>
          </a:xfrm>
        </p:spPr>
        <p:txBody>
          <a:bodyPr/>
          <a:lstStyle/>
          <a:p>
            <a:br>
              <a:rPr lang="en-IN" dirty="0"/>
            </a:br>
            <a:r>
              <a:rPr lang="en-IN" dirty="0"/>
              <a:t>Conti…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58895F-4964-E6EE-D6B9-1D7D2630CA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669458" y="212534"/>
            <a:ext cx="9247628" cy="6432931"/>
          </a:xfrm>
        </p:spPr>
        <p:txBody>
          <a:bodyPr>
            <a:noAutofit/>
          </a:bodyPr>
          <a:lstStyle/>
          <a:p>
            <a:pPr marL="338328" lvl="1" indent="0">
              <a:buNone/>
            </a:pPr>
            <a:r>
              <a:rPr lang="en-IN" sz="2400" dirty="0"/>
              <a:t># Create a new </a:t>
            </a:r>
            <a:r>
              <a:rPr lang="en-IN" sz="2400" dirty="0" err="1"/>
              <a:t>DataFrame</a:t>
            </a:r>
            <a:r>
              <a:rPr lang="en-IN" sz="2400" dirty="0"/>
              <a:t> to display the results</a:t>
            </a:r>
          </a:p>
          <a:p>
            <a:pPr marL="338328" lvl="1" indent="0">
              <a:buNone/>
            </a:pPr>
            <a:endParaRPr lang="en-IN" sz="2400" dirty="0"/>
          </a:p>
          <a:p>
            <a:pPr marL="338328" lvl="1" indent="0">
              <a:buNone/>
            </a:pPr>
            <a:r>
              <a:rPr lang="en-IN" sz="2400" dirty="0" err="1"/>
              <a:t>new_df</a:t>
            </a:r>
            <a:r>
              <a:rPr lang="en-IN" sz="2400" dirty="0"/>
              <a:t>=</a:t>
            </a:r>
            <a:r>
              <a:rPr lang="en-IN" sz="2400" dirty="0" err="1"/>
              <a:t>pd.DataFrame</a:t>
            </a:r>
            <a:r>
              <a:rPr lang="en-IN" sz="2400" dirty="0"/>
              <a:t>({</a:t>
            </a:r>
          </a:p>
          <a:p>
            <a:pPr marL="338328" lvl="1" indent="0">
              <a:buNone/>
            </a:pPr>
            <a:r>
              <a:rPr lang="en-IN" sz="2400" dirty="0"/>
              <a:t>'</a:t>
            </a:r>
            <a:r>
              <a:rPr lang="en-IN" sz="2400" dirty="0" err="1"/>
              <a:t>Before_filling</a:t>
            </a:r>
            <a:r>
              <a:rPr lang="en-IN" sz="2400" dirty="0"/>
              <a:t>%': </a:t>
            </a:r>
            <a:r>
              <a:rPr lang="en-IN" sz="2400" dirty="0" err="1"/>
              <a:t>missing_initial</a:t>
            </a:r>
            <a:r>
              <a:rPr lang="en-IN" sz="2400" dirty="0"/>
              <a:t>,</a:t>
            </a:r>
          </a:p>
          <a:p>
            <a:pPr marL="338328" lvl="1" indent="0">
              <a:buNone/>
            </a:pPr>
            <a:r>
              <a:rPr lang="en-IN" sz="2400" dirty="0"/>
              <a:t>'</a:t>
            </a:r>
            <a:r>
              <a:rPr lang="en-IN" sz="2400" dirty="0" err="1"/>
              <a:t>After_filling</a:t>
            </a:r>
            <a:r>
              <a:rPr lang="en-IN" sz="2400" dirty="0"/>
              <a:t>%': </a:t>
            </a:r>
            <a:r>
              <a:rPr lang="en-IN" sz="2400" dirty="0" err="1"/>
              <a:t>final_sum</a:t>
            </a:r>
            <a:endParaRPr lang="en-IN" sz="2400" dirty="0"/>
          </a:p>
          <a:p>
            <a:pPr marL="338328" lvl="1" indent="0">
              <a:buNone/>
            </a:pPr>
            <a:r>
              <a:rPr lang="en-IN" sz="2400" dirty="0"/>
              <a:t>})</a:t>
            </a:r>
          </a:p>
          <a:p>
            <a:pPr marL="338328" lvl="1" indent="0">
              <a:buNone/>
            </a:pPr>
            <a:r>
              <a:rPr lang="en-IN" sz="2400" dirty="0" err="1"/>
              <a:t>st.write</a:t>
            </a:r>
            <a:r>
              <a:rPr lang="en-IN" sz="2400" dirty="0"/>
              <a:t>(</a:t>
            </a:r>
            <a:r>
              <a:rPr lang="en-IN" sz="2400" dirty="0" err="1"/>
              <a:t>df</a:t>
            </a:r>
            <a:r>
              <a:rPr lang="en-IN" sz="2400" dirty="0"/>
              <a:t>)</a:t>
            </a:r>
          </a:p>
          <a:p>
            <a:pPr marL="338328" lvl="1" indent="0">
              <a:buNone/>
            </a:pPr>
            <a:r>
              <a:rPr lang="en-IN" sz="2400" dirty="0" err="1"/>
              <a:t>st.header</a:t>
            </a:r>
            <a:r>
              <a:rPr lang="en-IN" sz="2400" dirty="0"/>
              <a:t>("</a:t>
            </a:r>
            <a:r>
              <a:rPr lang="en-IN" sz="2400" dirty="0" err="1"/>
              <a:t>Comparesion</a:t>
            </a:r>
            <a:r>
              <a:rPr lang="en-IN" sz="2400" dirty="0"/>
              <a:t> Of Both </a:t>
            </a:r>
            <a:r>
              <a:rPr lang="en-IN" sz="2400" dirty="0" err="1"/>
              <a:t>Dataes</a:t>
            </a:r>
            <a:r>
              <a:rPr lang="en-IN" sz="2400" dirty="0"/>
              <a:t>")</a:t>
            </a:r>
          </a:p>
          <a:p>
            <a:pPr marL="338328" lvl="1" indent="0">
              <a:buNone/>
            </a:pPr>
            <a:r>
              <a:rPr lang="en-IN" sz="2400" dirty="0" err="1"/>
              <a:t>st.write</a:t>
            </a:r>
            <a:r>
              <a:rPr lang="en-IN" sz="2400" dirty="0"/>
              <a:t>(</a:t>
            </a:r>
            <a:r>
              <a:rPr lang="en-IN" sz="2400" dirty="0" err="1"/>
              <a:t>new_df</a:t>
            </a:r>
            <a:r>
              <a:rPr lang="en-IN" sz="2400" dirty="0"/>
              <a:t>) #transpose </a:t>
            </a:r>
            <a:r>
              <a:rPr lang="en-IN" sz="2400" dirty="0" err="1"/>
              <a:t>df</a:t>
            </a:r>
            <a:endParaRPr lang="en-IN" sz="2400" dirty="0"/>
          </a:p>
          <a:p>
            <a:pPr marL="338328" lvl="1" indent="0">
              <a:buNone/>
            </a:pPr>
            <a:r>
              <a:rPr lang="en-IN" sz="2400" dirty="0"/>
              <a:t>a=</a:t>
            </a:r>
            <a:r>
              <a:rPr lang="en-IN" sz="2400" dirty="0" err="1"/>
              <a:t>df.isnull</a:t>
            </a:r>
            <a:r>
              <a:rPr lang="en-IN" sz="2400" dirty="0"/>
              <a:t>().sum()</a:t>
            </a:r>
          </a:p>
          <a:p>
            <a:pPr marL="338328" lvl="1" indent="0">
              <a:buNone/>
            </a:pPr>
            <a:r>
              <a:rPr lang="en-IN" sz="2400" dirty="0" err="1"/>
              <a:t>st.write</a:t>
            </a:r>
            <a:r>
              <a:rPr lang="en-IN" sz="2400" dirty="0"/>
              <a:t>(a)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32A59F-EA3E-9761-D463-D5EEA9F2269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9754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21072-4A77-DB4D-DF41-58EADB7DA9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8" y="254034"/>
            <a:ext cx="5737122" cy="877818"/>
          </a:xfrm>
        </p:spPr>
        <p:txBody>
          <a:bodyPr/>
          <a:lstStyle/>
          <a:p>
            <a:r>
              <a:rPr lang="en-US" dirty="0"/>
              <a:t>Project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D22962-3C7F-E480-5C35-7F4860A098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8" y="1312606"/>
            <a:ext cx="9453716" cy="5291360"/>
          </a:xfrm>
        </p:spPr>
        <p:txBody>
          <a:bodyPr>
            <a:normAutofit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tx2">
                    <a:lumMod val="50000"/>
                  </a:schemeClr>
                </a:solidFill>
              </a:rPr>
              <a:t>Objective: </a:t>
            </a:r>
            <a:r>
              <a:rPr lang="en-IN" dirty="0"/>
              <a:t>Clean, process, and analyse census data from a given source.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tx2">
                    <a:lumMod val="50000"/>
                  </a:schemeClr>
                </a:solidFill>
              </a:rPr>
              <a:t>Main Areas: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/>
              <a:t>Data renaming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/>
              <a:t>Missing data handling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/>
              <a:t>State/UT name standardization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/>
              <a:t>New state/UT formation handling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/>
              <a:t>Data storage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/>
              <a:t>Database connection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/>
              <a:t>Querying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tx2">
                    <a:lumMod val="50000"/>
                  </a:schemeClr>
                </a:solidFill>
              </a:rPr>
              <a:t>Goal: </a:t>
            </a:r>
            <a:r>
              <a:rPr lang="en-IN" dirty="0"/>
              <a:t>Ensure data uniformity, accuracy, and accessibility for further analysis.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D5CFA2-4E67-F157-5FFD-A246307D41F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32197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26836C-CD92-3CC8-A08D-B750D76960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934928"/>
            <a:ext cx="2512532" cy="635593"/>
          </a:xfrm>
        </p:spPr>
        <p:txBody>
          <a:bodyPr/>
          <a:lstStyle/>
          <a:p>
            <a:r>
              <a:rPr lang="en-IN" dirty="0"/>
              <a:t>Output: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F06C60-861B-834D-CDCB-017D9204ABF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ECCFAD7-589C-966F-9012-B15334065029}"/>
              </a:ext>
            </a:extLst>
          </p:cNvPr>
          <p:cNvSpPr txBox="1"/>
          <p:nvPr/>
        </p:nvSpPr>
        <p:spPr>
          <a:xfrm>
            <a:off x="5815638" y="3119594"/>
            <a:ext cx="29891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 Filling Values </a:t>
            </a:r>
            <a:r>
              <a:rPr lang="en-IN" sz="2400" dirty="0">
                <a:sym typeface="Wingdings" panose="05000000000000000000" pitchFamily="2" charset="2"/>
              </a:rPr>
              <a:t></a:t>
            </a:r>
            <a:endParaRPr lang="en-IN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7EE425-326B-E6A3-BF40-CF2852683465}"/>
              </a:ext>
            </a:extLst>
          </p:cNvPr>
          <p:cNvSpPr txBox="1"/>
          <p:nvPr/>
        </p:nvSpPr>
        <p:spPr>
          <a:xfrm>
            <a:off x="2980484" y="1113354"/>
            <a:ext cx="21378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/>
              <a:t>Before Null Value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E6626EF-DA9E-64E0-6051-7143AAD1D823}"/>
              </a:ext>
            </a:extLst>
          </p:cNvPr>
          <p:cNvSpPr txBox="1"/>
          <p:nvPr/>
        </p:nvSpPr>
        <p:spPr>
          <a:xfrm>
            <a:off x="9523483" y="1113354"/>
            <a:ext cx="21378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/>
              <a:t>After Null Value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D028E1DD-1E44-CEEB-19BA-B7307B08E9B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9387224" y="1807468"/>
            <a:ext cx="2305692" cy="4512215"/>
          </a:xfr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DB4A104-C61E-A755-1F24-4460033C42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3252" y="1862234"/>
            <a:ext cx="2305692" cy="4457449"/>
          </a:xfrm>
          <a:prstGeom prst="rect">
            <a:avLst/>
          </a:prstGeom>
          <a:solidFill>
            <a:schemeClr val="accent2"/>
          </a:solidFill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DFD135E6-FED2-4768-DF95-4DBA77A0BFD9}"/>
                  </a:ext>
                </a:extLst>
              </p14:cNvPr>
              <p14:cNvContentPartPr/>
              <p14:nvPr/>
            </p14:nvContentPartPr>
            <p14:xfrm>
              <a:off x="3038052" y="3317911"/>
              <a:ext cx="898200" cy="453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DFD135E6-FED2-4768-DF95-4DBA77A0BFD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984052" y="3209911"/>
                <a:ext cx="1005840" cy="26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CD27DA44-F967-E049-921A-44F7F9F4142D}"/>
                  </a:ext>
                </a:extLst>
              </p14:cNvPr>
              <p14:cNvContentPartPr/>
              <p14:nvPr/>
            </p14:nvContentPartPr>
            <p14:xfrm>
              <a:off x="9512292" y="3390271"/>
              <a:ext cx="781200" cy="165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CD27DA44-F967-E049-921A-44F7F9F4142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458652" y="3282631"/>
                <a:ext cx="888840" cy="23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48B11B63-8EFA-CAA2-24E9-6162ACC2A2DF}"/>
                  </a:ext>
                </a:extLst>
              </p14:cNvPr>
              <p14:cNvContentPartPr/>
              <p14:nvPr/>
            </p14:nvContentPartPr>
            <p14:xfrm>
              <a:off x="9526692" y="4629751"/>
              <a:ext cx="588600" cy="309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48B11B63-8EFA-CAA2-24E9-6162ACC2A2D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473052" y="4521751"/>
                <a:ext cx="696240" cy="24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F01418F3-27E0-B46F-2457-B44D766D0BFA}"/>
                  </a:ext>
                </a:extLst>
              </p14:cNvPr>
              <p14:cNvContentPartPr/>
              <p14:nvPr/>
            </p14:nvContentPartPr>
            <p14:xfrm>
              <a:off x="3022932" y="4526791"/>
              <a:ext cx="621000" cy="7236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F01418F3-27E0-B46F-2457-B44D766D0BFA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968932" y="4418791"/>
                <a:ext cx="728640" cy="28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952332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26836C-CD92-3CC8-A08D-B750D76960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934928"/>
            <a:ext cx="2512532" cy="635593"/>
          </a:xfrm>
        </p:spPr>
        <p:txBody>
          <a:bodyPr/>
          <a:lstStyle/>
          <a:p>
            <a:r>
              <a:rPr lang="en-IN" dirty="0"/>
              <a:t>Output: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F06C60-861B-834D-CDCB-017D9204ABF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ECCFAD7-589C-966F-9012-B15334065029}"/>
              </a:ext>
            </a:extLst>
          </p:cNvPr>
          <p:cNvSpPr txBox="1"/>
          <p:nvPr/>
        </p:nvSpPr>
        <p:spPr>
          <a:xfrm>
            <a:off x="5325573" y="515129"/>
            <a:ext cx="325419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        </a:t>
            </a:r>
            <a:r>
              <a:rPr lang="en-IN" sz="2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Percentage</a:t>
            </a:r>
          </a:p>
          <a:p>
            <a:r>
              <a:rPr lang="en-IN" sz="2400" dirty="0"/>
              <a:t>          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8063921-58B3-9C04-4F9E-F572811A6A31}"/>
              </a:ext>
            </a:extLst>
          </p:cNvPr>
          <p:cNvCxnSpPr>
            <a:cxnSpLocks/>
          </p:cNvCxnSpPr>
          <p:nvPr/>
        </p:nvCxnSpPr>
        <p:spPr>
          <a:xfrm>
            <a:off x="6866428" y="1068539"/>
            <a:ext cx="0" cy="55517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7545C4FC-52F5-DD2C-BB7D-ED0ECED25A9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638833" y="1899536"/>
            <a:ext cx="4455190" cy="468819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41C4DEB9-237F-BBD2-7806-026EDE357207}"/>
                  </a:ext>
                </a:extLst>
              </p14:cNvPr>
              <p14:cNvContentPartPr/>
              <p14:nvPr/>
            </p14:nvContentPartPr>
            <p14:xfrm>
              <a:off x="4895652" y="3745231"/>
              <a:ext cx="736200" cy="3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41C4DEB9-237F-BBD2-7806-026EDE35720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842012" y="3637591"/>
                <a:ext cx="84384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6DAA83D8-AFFC-D7AA-D8A4-905EF69130A6}"/>
                  </a:ext>
                </a:extLst>
              </p14:cNvPr>
              <p14:cNvContentPartPr/>
              <p14:nvPr/>
            </p14:nvContentPartPr>
            <p14:xfrm>
              <a:off x="4837332" y="4953391"/>
              <a:ext cx="589680" cy="1692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6DAA83D8-AFFC-D7AA-D8A4-905EF69130A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783332" y="4845751"/>
                <a:ext cx="697320" cy="232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391422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B219B-7E3A-7E84-6386-37313F0CF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2441" y="1061623"/>
            <a:ext cx="5723586" cy="4739104"/>
          </a:xfrm>
        </p:spPr>
        <p:txBody>
          <a:bodyPr anchor="ctr">
            <a:normAutofit/>
          </a:bodyPr>
          <a:lstStyle/>
          <a:p>
            <a:r>
              <a:rPr lang="en-US" dirty="0"/>
              <a:t>Part 2:</a:t>
            </a:r>
            <a:br>
              <a:rPr lang="en-US" dirty="0"/>
            </a:br>
            <a:r>
              <a:rPr lang="en-US" dirty="0"/>
              <a:t>Database</a:t>
            </a:r>
          </a:p>
        </p:txBody>
      </p:sp>
      <p:pic>
        <p:nvPicPr>
          <p:cNvPr id="12" name="Picture Placeholder 11" descr="A blue and red circular object with several squares connected to it&#10;&#10;Description automatically generated">
            <a:extLst>
              <a:ext uri="{FF2B5EF4-FFF2-40B4-BE49-F238E27FC236}">
                <a16:creationId xmlns:a16="http://schemas.microsoft.com/office/drawing/2014/main" id="{F33B09D5-1F80-9CC5-D7A0-6605658D685E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/>
          <a:stretch/>
        </p:blipFill>
        <p:spPr>
          <a:xfrm>
            <a:off x="443345" y="1007415"/>
            <a:ext cx="4344695" cy="4344695"/>
          </a:xfrm>
          <a:noFill/>
        </p:spPr>
      </p:pic>
      <p:sp>
        <p:nvSpPr>
          <p:cNvPr id="17" name="Slide Number Placeholder 2" hidden="1">
            <a:extLst>
              <a:ext uri="{FF2B5EF4-FFF2-40B4-BE49-F238E27FC236}">
                <a16:creationId xmlns:a16="http://schemas.microsoft.com/office/drawing/2014/main" id="{AD7B3E8F-9E10-76EC-BE2E-2F55A75868A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438475" y="457199"/>
            <a:ext cx="987552" cy="244503"/>
          </a:xfrm>
        </p:spPr>
        <p:txBody>
          <a:bodyPr/>
          <a:lstStyle/>
          <a:p>
            <a:pPr>
              <a:spcAft>
                <a:spcPts val="600"/>
              </a:spcAft>
            </a:pPr>
            <a:fld id="{48F63A3B-78C7-47BE-AE5E-E10140E04643}" type="slidenum">
              <a:rPr lang="en-US" smtClean="0"/>
              <a:pPr>
                <a:spcAft>
                  <a:spcPts val="600"/>
                </a:spcAft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8858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E8954-9BCB-7FD9-A210-38DC54382D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9" y="834635"/>
            <a:ext cx="7796464" cy="1222385"/>
          </a:xfrm>
        </p:spPr>
        <p:txBody>
          <a:bodyPr anchor="b">
            <a:normAutofit/>
          </a:bodyPr>
          <a:lstStyle/>
          <a:p>
            <a:r>
              <a:rPr lang="en-US" dirty="0"/>
              <a:t>Task 5: save data into mongo </a:t>
            </a:r>
            <a:r>
              <a:rPr lang="en-US" dirty="0" err="1"/>
              <a:t>db</a:t>
            </a:r>
            <a:endParaRPr lang="en-US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94FF72B7-0438-3641-5939-75128934B0D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48F63A3B-78C7-47BE-AE5E-E10140E04643}" type="slidenum">
              <a:rPr lang="en-US" smtClean="0"/>
              <a:pPr>
                <a:spcAft>
                  <a:spcPts val="600"/>
                </a:spcAft>
              </a:pPr>
              <a:t>23</a:t>
            </a:fld>
            <a:endParaRPr lang="en-US"/>
          </a:p>
        </p:txBody>
      </p:sp>
      <p:pic>
        <p:nvPicPr>
          <p:cNvPr id="5" name="Picture 4" descr="A logo with a green leaf&#10;&#10;Description automatically generated">
            <a:extLst>
              <a:ext uri="{FF2B5EF4-FFF2-40B4-BE49-F238E27FC236}">
                <a16:creationId xmlns:a16="http://schemas.microsoft.com/office/drawing/2014/main" id="{F492E78C-46A9-D754-42B1-6BE0B57E9E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6663" y="2303028"/>
            <a:ext cx="2775943" cy="372033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8430182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22FCFA-0353-B565-91C3-C45050EF3F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914" y="2416629"/>
            <a:ext cx="1834106" cy="1212885"/>
          </a:xfrm>
        </p:spPr>
        <p:txBody>
          <a:bodyPr/>
          <a:lstStyle/>
          <a:p>
            <a:br>
              <a:rPr lang="en-IN" dirty="0"/>
            </a:br>
            <a:r>
              <a:rPr lang="en-IN" dirty="0"/>
              <a:t>Code: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58895F-4964-E6EE-D6B9-1D7D2630CA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669458" y="692943"/>
            <a:ext cx="9247628" cy="6432931"/>
          </a:xfrm>
        </p:spPr>
        <p:txBody>
          <a:bodyPr>
            <a:noAutofit/>
          </a:bodyPr>
          <a:lstStyle/>
          <a:p>
            <a:pPr marL="338328" lvl="1" indent="0">
              <a:buNone/>
            </a:pPr>
            <a:r>
              <a:rPr lang="en-US" sz="2400" dirty="0"/>
              <a:t>import pandas as pd</a:t>
            </a:r>
          </a:p>
          <a:p>
            <a:pPr marL="338328" lvl="1" indent="0">
              <a:buNone/>
            </a:pPr>
            <a:endParaRPr lang="en-US" sz="2400" dirty="0"/>
          </a:p>
          <a:p>
            <a:pPr marL="338328" lvl="1" indent="0">
              <a:buNone/>
            </a:pPr>
            <a:r>
              <a:rPr lang="en-US" sz="2400" dirty="0"/>
              <a:t>from </a:t>
            </a:r>
            <a:r>
              <a:rPr lang="en-US" sz="2400" dirty="0" err="1"/>
              <a:t>pymongo.mongo_client</a:t>
            </a:r>
            <a:r>
              <a:rPr lang="en-US" sz="2400" dirty="0"/>
              <a:t> import </a:t>
            </a:r>
            <a:r>
              <a:rPr lang="en-US" sz="2400" dirty="0" err="1"/>
              <a:t>MongoClient</a:t>
            </a:r>
            <a:endParaRPr lang="en-US" sz="2400" dirty="0"/>
          </a:p>
          <a:p>
            <a:pPr marL="338328" lvl="1" indent="0">
              <a:buNone/>
            </a:pPr>
            <a:r>
              <a:rPr lang="en-US" sz="2400" dirty="0"/>
              <a:t>from </a:t>
            </a:r>
            <a:r>
              <a:rPr lang="en-US" sz="2400" dirty="0" err="1"/>
              <a:t>pymongo.server_api</a:t>
            </a:r>
            <a:r>
              <a:rPr lang="en-US" sz="2400" dirty="0"/>
              <a:t> import </a:t>
            </a:r>
            <a:r>
              <a:rPr lang="en-US" sz="2400" dirty="0" err="1"/>
              <a:t>ServerApi</a:t>
            </a:r>
            <a:endParaRPr lang="en-US" sz="2400" dirty="0"/>
          </a:p>
          <a:p>
            <a:pPr marL="338328" lvl="1" indent="0">
              <a:buNone/>
            </a:pPr>
            <a:endParaRPr lang="en-US" sz="2400" dirty="0"/>
          </a:p>
          <a:p>
            <a:pPr marL="338328" lvl="1" indent="0">
              <a:buNone/>
            </a:pPr>
            <a:r>
              <a:rPr lang="en-US" sz="2400" dirty="0" err="1"/>
              <a:t>uri</a:t>
            </a:r>
            <a:r>
              <a:rPr lang="en-US" sz="2400" dirty="0"/>
              <a:t> = "</a:t>
            </a:r>
            <a:r>
              <a:rPr lang="en-US" sz="2400" dirty="0" err="1"/>
              <a:t>mongodb+srv</a:t>
            </a:r>
            <a:r>
              <a:rPr lang="en-US" sz="2400" dirty="0"/>
              <a:t>://mananngupta:manan123@cluster0.0o5bzkc.mongodb.net/?</a:t>
            </a:r>
            <a:r>
              <a:rPr lang="en-US" sz="2400" dirty="0" err="1"/>
              <a:t>retryWrites</a:t>
            </a:r>
            <a:r>
              <a:rPr lang="en-US" sz="2400" dirty="0"/>
              <a:t>=</a:t>
            </a:r>
            <a:r>
              <a:rPr lang="en-US" sz="2400" dirty="0" err="1"/>
              <a:t>true&amp;w</a:t>
            </a:r>
            <a:r>
              <a:rPr lang="en-US" sz="2400" dirty="0"/>
              <a:t>=</a:t>
            </a:r>
            <a:r>
              <a:rPr lang="en-US" sz="2400" dirty="0" err="1"/>
              <a:t>majority&amp;appName</a:t>
            </a:r>
            <a:r>
              <a:rPr lang="en-US" sz="2400" dirty="0"/>
              <a:t>=Cluster0"</a:t>
            </a:r>
          </a:p>
          <a:p>
            <a:pPr marL="338328" lvl="1" indent="0">
              <a:buNone/>
            </a:pPr>
            <a:endParaRPr lang="en-US" sz="2400" dirty="0"/>
          </a:p>
          <a:p>
            <a:pPr marL="338328" lvl="1" indent="0">
              <a:buNone/>
            </a:pPr>
            <a:r>
              <a:rPr lang="en-US" sz="2400" dirty="0"/>
              <a:t># Create a new client and connect to the server</a:t>
            </a:r>
          </a:p>
          <a:p>
            <a:pPr marL="338328" lvl="1" indent="0">
              <a:buNone/>
            </a:pPr>
            <a:r>
              <a:rPr lang="en-US" sz="2400" dirty="0"/>
              <a:t>client = </a:t>
            </a:r>
            <a:r>
              <a:rPr lang="en-US" sz="2400" dirty="0" err="1"/>
              <a:t>MongoClient</a:t>
            </a:r>
            <a:r>
              <a:rPr lang="en-US" sz="2400" dirty="0"/>
              <a:t>(</a:t>
            </a:r>
            <a:r>
              <a:rPr lang="en-US" sz="2400" dirty="0" err="1"/>
              <a:t>uri</a:t>
            </a:r>
            <a:r>
              <a:rPr lang="en-US" sz="2400" dirty="0"/>
              <a:t>, </a:t>
            </a:r>
            <a:r>
              <a:rPr lang="en-US" sz="2400" dirty="0" err="1"/>
              <a:t>server_api</a:t>
            </a:r>
            <a:r>
              <a:rPr lang="en-US" sz="2400" dirty="0"/>
              <a:t>=</a:t>
            </a:r>
            <a:r>
              <a:rPr lang="en-US" sz="2400" dirty="0" err="1"/>
              <a:t>ServerApi</a:t>
            </a:r>
            <a:r>
              <a:rPr lang="en-US" sz="2400" dirty="0"/>
              <a:t>('1'))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32A59F-EA3E-9761-D463-D5EEA9F2269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43882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22FCFA-0353-B565-91C3-C45050EF3F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913" y="2416629"/>
            <a:ext cx="2276557" cy="1212885"/>
          </a:xfrm>
        </p:spPr>
        <p:txBody>
          <a:bodyPr/>
          <a:lstStyle/>
          <a:p>
            <a:br>
              <a:rPr lang="en-IN" dirty="0"/>
            </a:br>
            <a:r>
              <a:rPr lang="en-IN" dirty="0"/>
              <a:t>Conti…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58895F-4964-E6EE-D6B9-1D7D2630CA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669458" y="212534"/>
            <a:ext cx="9247628" cy="6432931"/>
          </a:xfrm>
        </p:spPr>
        <p:txBody>
          <a:bodyPr>
            <a:noAutofit/>
          </a:bodyPr>
          <a:lstStyle/>
          <a:p>
            <a:pPr marL="338328" lvl="1" indent="0">
              <a:buNone/>
            </a:pPr>
            <a:endParaRPr lang="en-US" sz="2400" dirty="0"/>
          </a:p>
          <a:p>
            <a:pPr marL="338328" lvl="1" indent="0">
              <a:buNone/>
            </a:pPr>
            <a:r>
              <a:rPr lang="en-US" sz="2400" dirty="0"/>
              <a:t># Send a ping to confirm a successful connection</a:t>
            </a:r>
          </a:p>
          <a:p>
            <a:pPr marL="338328" lvl="1" indent="0">
              <a:buNone/>
            </a:pPr>
            <a:r>
              <a:rPr lang="en-US" sz="2400" dirty="0"/>
              <a:t>try:</a:t>
            </a:r>
          </a:p>
          <a:p>
            <a:pPr marL="338328" lvl="1" indent="0">
              <a:buNone/>
            </a:pPr>
            <a:r>
              <a:rPr lang="en-US" sz="2400" dirty="0"/>
              <a:t>    </a:t>
            </a:r>
            <a:r>
              <a:rPr lang="en-US" sz="2400" dirty="0" err="1"/>
              <a:t>client.admin.command</a:t>
            </a:r>
            <a:r>
              <a:rPr lang="en-US" sz="2400" dirty="0"/>
              <a:t>('ping')</a:t>
            </a:r>
          </a:p>
          <a:p>
            <a:pPr marL="338328" lvl="1" indent="0">
              <a:buNone/>
            </a:pPr>
            <a:r>
              <a:rPr lang="en-US" sz="2400" dirty="0"/>
              <a:t>    print("Pinged your deployment. You successfully connected to MongoDB!")</a:t>
            </a:r>
          </a:p>
          <a:p>
            <a:pPr marL="338328" lvl="1" indent="0">
              <a:buNone/>
            </a:pPr>
            <a:r>
              <a:rPr lang="en-US" sz="2400" dirty="0"/>
              <a:t>except Exception as e:</a:t>
            </a:r>
          </a:p>
          <a:p>
            <a:pPr marL="338328" lvl="1" indent="0">
              <a:buNone/>
            </a:pPr>
            <a:r>
              <a:rPr lang="en-US" sz="2400" dirty="0"/>
              <a:t>    print(e)</a:t>
            </a:r>
          </a:p>
          <a:p>
            <a:pPr marL="338328" lvl="1" indent="0">
              <a:buNone/>
            </a:pPr>
            <a:endParaRPr lang="en-US" sz="2400" dirty="0"/>
          </a:p>
          <a:p>
            <a:pPr marL="338328" lvl="1" indent="0">
              <a:buNone/>
            </a:pPr>
            <a:r>
              <a:rPr lang="en-US" sz="2400" dirty="0"/>
              <a:t>#----creating census collection in test </a:t>
            </a:r>
            <a:r>
              <a:rPr lang="en-US" sz="2400" dirty="0" err="1"/>
              <a:t>db</a:t>
            </a:r>
            <a:r>
              <a:rPr lang="en-US" sz="2400" dirty="0"/>
              <a:t>---</a:t>
            </a:r>
          </a:p>
          <a:p>
            <a:pPr marL="338328" lvl="1" indent="0">
              <a:buNone/>
            </a:pPr>
            <a:r>
              <a:rPr lang="en-US" sz="2400" dirty="0"/>
              <a:t>client=</a:t>
            </a:r>
            <a:r>
              <a:rPr lang="en-US" sz="2400" dirty="0" err="1"/>
              <a:t>MongoClient</a:t>
            </a:r>
            <a:r>
              <a:rPr lang="en-US" sz="2400" dirty="0"/>
              <a:t>("</a:t>
            </a:r>
            <a:r>
              <a:rPr lang="en-US" sz="2400" dirty="0" err="1"/>
              <a:t>mongodb+srv</a:t>
            </a:r>
            <a:r>
              <a:rPr lang="en-US" sz="2400" dirty="0"/>
              <a:t>://mananngupta:manan123@cluster0.0o5bzkc.mongodb.net/?</a:t>
            </a:r>
            <a:r>
              <a:rPr lang="en-US" sz="2400" dirty="0" err="1"/>
              <a:t>retryWrites</a:t>
            </a:r>
            <a:r>
              <a:rPr lang="en-US" sz="2400" dirty="0"/>
              <a:t>=</a:t>
            </a:r>
            <a:r>
              <a:rPr lang="en-US" sz="2400" dirty="0" err="1"/>
              <a:t>true&amp;w</a:t>
            </a:r>
            <a:r>
              <a:rPr lang="en-US" sz="2400" dirty="0"/>
              <a:t>=</a:t>
            </a:r>
            <a:r>
              <a:rPr lang="en-US" sz="2400" dirty="0" err="1"/>
              <a:t>majority&amp;appName</a:t>
            </a:r>
            <a:r>
              <a:rPr lang="en-US" sz="2400" dirty="0"/>
              <a:t>=Cluster0").</a:t>
            </a:r>
            <a:r>
              <a:rPr lang="en-US" sz="2400" dirty="0" err="1"/>
              <a:t>project.census</a:t>
            </a:r>
            <a:endParaRPr lang="en-US" sz="2400" dirty="0"/>
          </a:p>
          <a:p>
            <a:pPr marL="338328" lvl="1" indent="0">
              <a:buNone/>
            </a:pPr>
            <a:r>
              <a:rPr lang="en-US" sz="2400" dirty="0"/>
              <a:t>#------------------------------</a:t>
            </a:r>
            <a:endParaRPr lang="en-IN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32A59F-EA3E-9761-D463-D5EEA9F2269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05794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26836C-CD92-3CC8-A08D-B750D76960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934928"/>
            <a:ext cx="2512532" cy="635593"/>
          </a:xfrm>
        </p:spPr>
        <p:txBody>
          <a:bodyPr/>
          <a:lstStyle/>
          <a:p>
            <a:r>
              <a:rPr lang="en-IN" dirty="0"/>
              <a:t>Output: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F06C60-861B-834D-CDCB-017D9204ABF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7EE425-326B-E6A3-BF40-CF2852683465}"/>
              </a:ext>
            </a:extLst>
          </p:cNvPr>
          <p:cNvSpPr txBox="1"/>
          <p:nvPr/>
        </p:nvSpPr>
        <p:spPr>
          <a:xfrm>
            <a:off x="6096000" y="1135327"/>
            <a:ext cx="26055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MongoDB Layout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D9191F4-A968-214A-B173-4155957C953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711477" y="2676337"/>
            <a:ext cx="9307961" cy="2913302"/>
          </a:xfr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8C00C0E-0144-2263-1FF3-24A02FBDB6AF}"/>
              </a:ext>
            </a:extLst>
          </p:cNvPr>
          <p:cNvCxnSpPr/>
          <p:nvPr/>
        </p:nvCxnSpPr>
        <p:spPr>
          <a:xfrm>
            <a:off x="7344697" y="1755058"/>
            <a:ext cx="0" cy="575187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52855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10199-C129-11F0-56F2-2D1AED21C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4809" y="1057274"/>
            <a:ext cx="7043617" cy="2520217"/>
          </a:xfrm>
        </p:spPr>
        <p:txBody>
          <a:bodyPr anchor="b">
            <a:normAutofit/>
          </a:bodyPr>
          <a:lstStyle/>
          <a:p>
            <a:r>
              <a:rPr lang="en-US"/>
              <a:t>Task 6: Database connection and data upload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0AEC4F-E711-8552-9C34-82C1514A1E3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48F63A3B-78C7-47BE-AE5E-E10140E04643}" type="slidenum">
              <a:rPr lang="en-US" smtClean="0"/>
              <a:pPr>
                <a:spcAft>
                  <a:spcPts val="600"/>
                </a:spcAft>
              </a:pPr>
              <a:t>27</a:t>
            </a:fld>
            <a:endParaRPr lang="en-US"/>
          </a:p>
        </p:txBody>
      </p:sp>
      <p:pic>
        <p:nvPicPr>
          <p:cNvPr id="8" name="Picture 7" descr="A cloud and folder with arrow up&#10;&#10;Description automatically generated">
            <a:extLst>
              <a:ext uri="{FF2B5EF4-FFF2-40B4-BE49-F238E27FC236}">
                <a16:creationId xmlns:a16="http://schemas.microsoft.com/office/drawing/2014/main" id="{6B178611-51E5-11A9-04B6-F4962E0FCB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0000" y="3808750"/>
            <a:ext cx="2233233" cy="223323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317180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22FCFA-0353-B565-91C3-C45050EF3F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914" y="2416629"/>
            <a:ext cx="1834106" cy="1212885"/>
          </a:xfrm>
        </p:spPr>
        <p:txBody>
          <a:bodyPr/>
          <a:lstStyle/>
          <a:p>
            <a:br>
              <a:rPr lang="en-IN" dirty="0"/>
            </a:br>
            <a:r>
              <a:rPr lang="en-IN" dirty="0"/>
              <a:t>Code: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58895F-4964-E6EE-D6B9-1D7D2630CA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669458" y="212534"/>
            <a:ext cx="9247628" cy="6432931"/>
          </a:xfrm>
        </p:spPr>
        <p:txBody>
          <a:bodyPr>
            <a:noAutofit/>
          </a:bodyPr>
          <a:lstStyle/>
          <a:p>
            <a:pPr marL="338328" lvl="1" indent="0">
              <a:buNone/>
            </a:pPr>
            <a:r>
              <a:rPr lang="en-US" sz="2400" dirty="0"/>
              <a:t>#------------ upload data------</a:t>
            </a:r>
          </a:p>
          <a:p>
            <a:pPr marL="338328" lvl="1" indent="0">
              <a:buNone/>
            </a:pPr>
            <a:r>
              <a:rPr lang="en-US" sz="2400" dirty="0"/>
              <a:t>client=</a:t>
            </a:r>
            <a:r>
              <a:rPr lang="en-US" sz="2400" dirty="0" err="1"/>
              <a:t>MongoClient</a:t>
            </a:r>
            <a:r>
              <a:rPr lang="en-US" sz="2400" dirty="0"/>
              <a:t>("</a:t>
            </a:r>
            <a:r>
              <a:rPr lang="en-US" sz="2400" dirty="0" err="1"/>
              <a:t>mongodb+srv</a:t>
            </a:r>
            <a:r>
              <a:rPr lang="en-US" sz="2400" dirty="0"/>
              <a:t>://mananngupta:manan123@cluster0.0o5bzkc.mongodb.net/?</a:t>
            </a:r>
            <a:r>
              <a:rPr lang="en-US" sz="2400" dirty="0" err="1"/>
              <a:t>retryWrites</a:t>
            </a:r>
            <a:r>
              <a:rPr lang="en-US" sz="2400" dirty="0"/>
              <a:t>=</a:t>
            </a:r>
            <a:r>
              <a:rPr lang="en-US" sz="2400" dirty="0" err="1"/>
              <a:t>true&amp;w</a:t>
            </a:r>
            <a:r>
              <a:rPr lang="en-US" sz="2400" dirty="0"/>
              <a:t>=</a:t>
            </a:r>
            <a:r>
              <a:rPr lang="en-US" sz="2400" dirty="0" err="1"/>
              <a:t>majority&amp;appName</a:t>
            </a:r>
            <a:r>
              <a:rPr lang="en-US" sz="2400" dirty="0"/>
              <a:t>=Cluster0").</a:t>
            </a:r>
            <a:r>
              <a:rPr lang="en-US" sz="2400" dirty="0" err="1"/>
              <a:t>census_db.census</a:t>
            </a:r>
            <a:endParaRPr lang="en-US" sz="2400" dirty="0"/>
          </a:p>
          <a:p>
            <a:pPr marL="338328" lvl="1" indent="0">
              <a:buNone/>
            </a:pPr>
            <a:r>
              <a:rPr lang="en-US" sz="2400" dirty="0"/>
              <a:t>#-------------------------------</a:t>
            </a:r>
          </a:p>
          <a:p>
            <a:pPr marL="338328" lvl="1" indent="0">
              <a:buNone/>
            </a:pPr>
            <a:r>
              <a:rPr lang="en-US" sz="2400" dirty="0" err="1"/>
              <a:t>census_data</a:t>
            </a:r>
            <a:r>
              <a:rPr lang="en-US" sz="2400" dirty="0"/>
              <a:t>=</a:t>
            </a:r>
            <a:r>
              <a:rPr lang="en-US" sz="2400" dirty="0" err="1"/>
              <a:t>pd.read_csv</a:t>
            </a:r>
            <a:r>
              <a:rPr lang="en-US" sz="2400" dirty="0"/>
              <a:t>("</a:t>
            </a:r>
            <a:r>
              <a:rPr lang="en-US" sz="2400" dirty="0" err="1"/>
              <a:t>Clean_Data</a:t>
            </a:r>
            <a:r>
              <a:rPr lang="en-US" sz="2400" dirty="0"/>
              <a:t>\Clean_Data.csv")</a:t>
            </a:r>
          </a:p>
          <a:p>
            <a:pPr marL="338328" lvl="1" indent="0">
              <a:buNone/>
            </a:pPr>
            <a:r>
              <a:rPr lang="en-US" sz="2400" dirty="0" err="1"/>
              <a:t>census_dict</a:t>
            </a:r>
            <a:r>
              <a:rPr lang="en-US" sz="2400" dirty="0"/>
              <a:t>=</a:t>
            </a:r>
            <a:r>
              <a:rPr lang="en-US" sz="2400" dirty="0" err="1"/>
              <a:t>census_data.to_dict</a:t>
            </a:r>
            <a:r>
              <a:rPr lang="en-US" sz="2400" dirty="0"/>
              <a:t>("records")</a:t>
            </a:r>
          </a:p>
          <a:p>
            <a:pPr marL="338328" lvl="1" indent="0">
              <a:buNone/>
            </a:pPr>
            <a:r>
              <a:rPr lang="en-US" sz="2400" dirty="0"/>
              <a:t># </a:t>
            </a:r>
            <a:r>
              <a:rPr lang="en-US" sz="2400" dirty="0" err="1"/>
              <a:t>client.insert_many</a:t>
            </a:r>
            <a:r>
              <a:rPr lang="en-US" sz="2400" dirty="0"/>
              <a:t>(</a:t>
            </a:r>
            <a:r>
              <a:rPr lang="en-US" sz="2400" dirty="0" err="1"/>
              <a:t>census_dict</a:t>
            </a:r>
            <a:r>
              <a:rPr lang="en-US" sz="2400" dirty="0"/>
              <a:t>)</a:t>
            </a:r>
          </a:p>
          <a:p>
            <a:pPr marL="338328" lvl="1" indent="0">
              <a:buNone/>
            </a:pPr>
            <a:r>
              <a:rPr lang="en-US" sz="2400" dirty="0"/>
              <a:t>#------to print data----------</a:t>
            </a:r>
          </a:p>
          <a:p>
            <a:pPr marL="338328" lvl="1" indent="0">
              <a:buNone/>
            </a:pPr>
            <a:r>
              <a:rPr lang="en-US" sz="2400" dirty="0"/>
              <a:t>result=</a:t>
            </a:r>
            <a:r>
              <a:rPr lang="en-US" sz="2400" dirty="0" err="1"/>
              <a:t>client.find</a:t>
            </a:r>
            <a:r>
              <a:rPr lang="en-US" sz="2400" dirty="0"/>
              <a:t>({},{"_</a:t>
            </a:r>
            <a:r>
              <a:rPr lang="en-US" sz="2400" dirty="0" err="1"/>
              <a:t>id":False</a:t>
            </a:r>
            <a:r>
              <a:rPr lang="en-US" sz="2400" dirty="0"/>
              <a:t>})</a:t>
            </a:r>
          </a:p>
          <a:p>
            <a:pPr marL="338328" lvl="1" indent="0">
              <a:buNone/>
            </a:pPr>
            <a:r>
              <a:rPr lang="en-US" sz="2400" dirty="0"/>
              <a:t>data=list(result)</a:t>
            </a:r>
          </a:p>
          <a:p>
            <a:pPr marL="338328" lvl="1" indent="0">
              <a:buNone/>
            </a:pPr>
            <a:r>
              <a:rPr lang="en-US" sz="2400" dirty="0" err="1"/>
              <a:t>df</a:t>
            </a:r>
            <a:r>
              <a:rPr lang="en-US" sz="2400" dirty="0"/>
              <a:t>=</a:t>
            </a:r>
            <a:r>
              <a:rPr lang="en-US" sz="2400" dirty="0" err="1"/>
              <a:t>pd.DataFrame</a:t>
            </a:r>
            <a:r>
              <a:rPr lang="en-US" sz="2400" dirty="0"/>
              <a:t>(data)</a:t>
            </a:r>
          </a:p>
          <a:p>
            <a:pPr marL="338328" lvl="1" indent="0">
              <a:buNone/>
            </a:pPr>
            <a:r>
              <a:rPr lang="en-US" sz="2400" dirty="0" err="1"/>
              <a:t>st.header</a:t>
            </a:r>
            <a:r>
              <a:rPr lang="en-US" sz="2400" dirty="0"/>
              <a:t>("</a:t>
            </a:r>
            <a:r>
              <a:rPr lang="en-US" sz="2400" dirty="0" err="1"/>
              <a:t>Main_Data</a:t>
            </a:r>
            <a:r>
              <a:rPr lang="en-US" sz="2400" dirty="0"/>
              <a:t>")</a:t>
            </a:r>
          </a:p>
          <a:p>
            <a:pPr marL="338328" lvl="1" indent="0">
              <a:buNone/>
            </a:pPr>
            <a:r>
              <a:rPr lang="en-US" sz="2400" dirty="0" err="1"/>
              <a:t>st.table</a:t>
            </a:r>
            <a:r>
              <a:rPr lang="en-US" sz="2400" dirty="0"/>
              <a:t>(</a:t>
            </a:r>
            <a:r>
              <a:rPr lang="en-US" sz="2400" dirty="0" err="1"/>
              <a:t>df</a:t>
            </a:r>
            <a:r>
              <a:rPr lang="en-US" sz="2400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32A59F-EA3E-9761-D463-D5EEA9F2269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85223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26836C-CD92-3CC8-A08D-B750D76960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934928"/>
            <a:ext cx="2512532" cy="635593"/>
          </a:xfrm>
        </p:spPr>
        <p:txBody>
          <a:bodyPr/>
          <a:lstStyle/>
          <a:p>
            <a:r>
              <a:rPr lang="en-IN" dirty="0"/>
              <a:t>Output: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F06C60-861B-834D-CDCB-017D9204ABF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7EE425-326B-E6A3-BF40-CF2852683465}"/>
              </a:ext>
            </a:extLst>
          </p:cNvPr>
          <p:cNvSpPr txBox="1"/>
          <p:nvPr/>
        </p:nvSpPr>
        <p:spPr>
          <a:xfrm>
            <a:off x="5933768" y="226366"/>
            <a:ext cx="23400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MongoDB Data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8C00C0E-0144-2263-1FF3-24A02FBDB6AF}"/>
              </a:ext>
            </a:extLst>
          </p:cNvPr>
          <p:cNvCxnSpPr/>
          <p:nvPr/>
        </p:nvCxnSpPr>
        <p:spPr>
          <a:xfrm>
            <a:off x="7103805" y="688031"/>
            <a:ext cx="0" cy="575187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9CF904E6-2220-A8E8-0385-16FFBBECF6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5300" y="1263218"/>
            <a:ext cx="6697010" cy="5476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1002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EDA75-0988-2AC2-87F8-8DEC83A7B9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057274"/>
            <a:ext cx="10511627" cy="1012785"/>
          </a:xfrm>
        </p:spPr>
        <p:txBody>
          <a:bodyPr anchor="b">
            <a:normAutofit/>
          </a:bodyPr>
          <a:lstStyle/>
          <a:p>
            <a:r>
              <a:rPr lang="en-US" dirty="0"/>
              <a:t> part 1: Data Cleaning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20A8CCF-77D0-0747-8EC9-77A0B49E4B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5286" y="2316067"/>
            <a:ext cx="4889854" cy="3948557"/>
          </a:xfrm>
          <a:prstGeom prst="rect">
            <a:avLst/>
          </a:prstGeom>
          <a:noFill/>
        </p:spPr>
      </p:pic>
      <p:sp>
        <p:nvSpPr>
          <p:cNvPr id="18" name="Slide Number Placeholder 3">
            <a:extLst>
              <a:ext uri="{FF2B5EF4-FFF2-40B4-BE49-F238E27FC236}">
                <a16:creationId xmlns:a16="http://schemas.microsoft.com/office/drawing/2014/main" id="{8A9DAB75-DD85-1FD4-FE7F-6B3104938F6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48F63A3B-78C7-47BE-AE5E-E10140E04643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4919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10199-C129-11F0-56F2-2D1AED21C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057274"/>
            <a:ext cx="10511627" cy="1012785"/>
          </a:xfrm>
        </p:spPr>
        <p:txBody>
          <a:bodyPr anchor="b">
            <a:normAutofit/>
          </a:bodyPr>
          <a:lstStyle/>
          <a:p>
            <a:r>
              <a:rPr lang="en-US" dirty="0"/>
              <a:t>Part 3: Data Analysis </a:t>
            </a:r>
          </a:p>
        </p:txBody>
      </p:sp>
      <p:pic>
        <p:nvPicPr>
          <p:cNvPr id="5" name="Picture 4" descr="A finger pointing at a screen&#10;&#10;Description automatically generated">
            <a:extLst>
              <a:ext uri="{FF2B5EF4-FFF2-40B4-BE49-F238E27FC236}">
                <a16:creationId xmlns:a16="http://schemas.microsoft.com/office/drawing/2014/main" id="{9D61AA5C-46FF-DE27-9823-88C6D93622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8567" y="2316067"/>
            <a:ext cx="8923292" cy="3948557"/>
          </a:xfrm>
          <a:prstGeom prst="rect">
            <a:avLst/>
          </a:prstGeom>
          <a:noFill/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0AEC4F-E711-8552-9C34-82C1514A1E3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48F63A3B-78C7-47BE-AE5E-E10140E04643}" type="slidenum">
              <a:rPr lang="en-US" smtClean="0"/>
              <a:pPr>
                <a:spcAft>
                  <a:spcPts val="600"/>
                </a:spcAft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4162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D55F2D4-C20E-BEBC-1CCF-4449B0456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057274"/>
            <a:ext cx="6583680" cy="1531357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/>
              <a:t>Task 7: Run query on the </a:t>
            </a:r>
            <a:r>
              <a:rPr lang="en-US" err="1"/>
              <a:t>db</a:t>
            </a:r>
            <a:r>
              <a:rPr lang="en-US"/>
              <a:t> and show output on </a:t>
            </a:r>
            <a:r>
              <a:rPr lang="en-US" err="1"/>
              <a:t>streamlit</a:t>
            </a:r>
            <a:endParaRPr lang="en-US"/>
          </a:p>
        </p:txBody>
      </p:sp>
      <p:pic>
        <p:nvPicPr>
          <p:cNvPr id="21" name="Content Placeholder 20" descr="A logo with a paper boat&#10;&#10;Description automatically generated">
            <a:extLst>
              <a:ext uri="{FF2B5EF4-FFF2-40B4-BE49-F238E27FC236}">
                <a16:creationId xmlns:a16="http://schemas.microsoft.com/office/drawing/2014/main" id="{D5A6587C-DD16-1165-E780-39AC05BDF5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65080" y="2834640"/>
            <a:ext cx="5482320" cy="3207344"/>
          </a:xfr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2CE1B8-1C92-D6D2-444B-652DB90E86D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48F63A3B-78C7-47BE-AE5E-E10140E04643}" type="slidenum">
              <a:rPr lang="en-US" smtClean="0"/>
              <a:pPr>
                <a:spcAft>
                  <a:spcPts val="600"/>
                </a:spcAft>
              </a:pPr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6196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26836C-CD92-3CC8-A08D-B750D76960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934928"/>
            <a:ext cx="2512532" cy="635593"/>
          </a:xfrm>
        </p:spPr>
        <p:txBody>
          <a:bodyPr/>
          <a:lstStyle/>
          <a:p>
            <a:r>
              <a:rPr lang="en-IN" dirty="0"/>
              <a:t>Output: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F06C60-861B-834D-CDCB-017D9204ABF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7EE425-326B-E6A3-BF40-CF2852683465}"/>
              </a:ext>
            </a:extLst>
          </p:cNvPr>
          <p:cNvSpPr txBox="1"/>
          <p:nvPr/>
        </p:nvSpPr>
        <p:spPr>
          <a:xfrm>
            <a:off x="3234812" y="256631"/>
            <a:ext cx="6956320" cy="4676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IN" sz="2400" u="none" strike="noStrike" dirty="0"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What is the total population of each district?</a:t>
            </a:r>
            <a:endParaRPr lang="en-IN" sz="2400" u="none" strike="noStrike" dirty="0">
              <a:solidFill>
                <a:schemeClr val="accent6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8C00C0E-0144-2263-1FF3-24A02FBDB6AF}"/>
              </a:ext>
            </a:extLst>
          </p:cNvPr>
          <p:cNvCxnSpPr/>
          <p:nvPr/>
        </p:nvCxnSpPr>
        <p:spPr>
          <a:xfrm>
            <a:off x="7103805" y="724260"/>
            <a:ext cx="0" cy="575187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607F0CA7-E416-0ED5-029F-8BA3A0920E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3796" y="1767076"/>
            <a:ext cx="6744641" cy="4382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664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26836C-CD92-3CC8-A08D-B750D76960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934928"/>
            <a:ext cx="2512532" cy="635593"/>
          </a:xfrm>
        </p:spPr>
        <p:txBody>
          <a:bodyPr/>
          <a:lstStyle/>
          <a:p>
            <a:r>
              <a:rPr lang="en-IN" dirty="0"/>
              <a:t>Output: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F06C60-861B-834D-CDCB-017D9204ABF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7EE425-326B-E6A3-BF40-CF2852683465}"/>
              </a:ext>
            </a:extLst>
          </p:cNvPr>
          <p:cNvSpPr txBox="1"/>
          <p:nvPr/>
        </p:nvSpPr>
        <p:spPr>
          <a:xfrm>
            <a:off x="3234812" y="256631"/>
            <a:ext cx="6956320" cy="862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07000"/>
              </a:lnSpc>
              <a:spcAft>
                <a:spcPts val="800"/>
              </a:spcAft>
            </a:pPr>
            <a:r>
              <a:rPr lang="en-IN" sz="2400" u="none" strike="noStrike" dirty="0"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2. How many literate males and females are there in each district?</a:t>
            </a:r>
            <a:endParaRPr lang="en-IN" sz="2400" u="none" strike="noStrike" dirty="0">
              <a:solidFill>
                <a:schemeClr val="accent6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8C00C0E-0144-2263-1FF3-24A02FBDB6AF}"/>
              </a:ext>
            </a:extLst>
          </p:cNvPr>
          <p:cNvCxnSpPr/>
          <p:nvPr/>
        </p:nvCxnSpPr>
        <p:spPr>
          <a:xfrm>
            <a:off x="7103805" y="724260"/>
            <a:ext cx="0" cy="575187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17D3B7E3-6C46-DD03-80F3-CB9E6EE22F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1125" y="1587060"/>
            <a:ext cx="6763694" cy="4782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8848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136FCF6-982C-CC37-9625-3EBFC7E7DD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0564" y="457199"/>
            <a:ext cx="2667476" cy="980844"/>
          </a:xfrm>
        </p:spPr>
        <p:txBody>
          <a:bodyPr/>
          <a:lstStyle/>
          <a:p>
            <a:r>
              <a:rPr lang="en-US" dirty="0"/>
              <a:t>Output: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DCC342-9FD1-7055-EAAC-008DC851B1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03428" y="2523512"/>
            <a:ext cx="2975217" cy="3704266"/>
          </a:xfrm>
        </p:spPr>
        <p:txBody>
          <a:bodyPr/>
          <a:lstStyle/>
          <a:p>
            <a:pPr lvl="0">
              <a:lnSpc>
                <a:spcPct val="107000"/>
              </a:lnSpc>
              <a:spcAft>
                <a:spcPts val="800"/>
              </a:spcAft>
            </a:pPr>
            <a:r>
              <a:rPr lang="en-IN" sz="2400" u="none" strike="noStrike" dirty="0"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3. What is the percentage of workers (both male and female) in each district?</a:t>
            </a:r>
            <a:endParaRPr lang="en-IN" sz="2400" u="none" strike="noStrike" dirty="0">
              <a:solidFill>
                <a:schemeClr val="accent6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913EEC9-16E3-6C86-97D0-A7EC7EA09CD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34</a:t>
            </a:fld>
            <a:endParaRPr lang="en-US" dirty="0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9621921A-6DCD-3457-7FA1-B5A64BAB5037}"/>
              </a:ext>
            </a:extLst>
          </p:cNvPr>
          <p:cNvCxnSpPr>
            <a:cxnSpLocks/>
          </p:cNvCxnSpPr>
          <p:nvPr/>
        </p:nvCxnSpPr>
        <p:spPr>
          <a:xfrm>
            <a:off x="3515035" y="3541202"/>
            <a:ext cx="703005" cy="0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70C95F54-125A-8D66-58B6-6EAF5F5BC27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4498259" y="1600492"/>
            <a:ext cx="7344696" cy="4627286"/>
          </a:xfrm>
        </p:spPr>
      </p:pic>
    </p:spTree>
    <p:extLst>
      <p:ext uri="{BB962C8B-B14F-4D97-AF65-F5344CB8AC3E}">
        <p14:creationId xmlns:p14="http://schemas.microsoft.com/office/powerpoint/2010/main" val="39699961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443EC8A-1733-CCF7-081F-EB4667CB32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7961" y="3420501"/>
            <a:ext cx="2566219" cy="772198"/>
          </a:xfrm>
        </p:spPr>
        <p:txBody>
          <a:bodyPr/>
          <a:lstStyle/>
          <a:p>
            <a:r>
              <a:rPr lang="en-US" dirty="0"/>
              <a:t>Output: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E55D3D-AA24-CF53-6679-29B3C83F7646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796413" y="688118"/>
            <a:ext cx="6903076" cy="809615"/>
          </a:xfrm>
        </p:spPr>
        <p:txBody>
          <a:bodyPr>
            <a:normAutofit/>
          </a:bodyPr>
          <a:lstStyle/>
          <a:p>
            <a:pPr lvl="0">
              <a:lnSpc>
                <a:spcPct val="107000"/>
              </a:lnSpc>
              <a:spcAft>
                <a:spcPts val="800"/>
              </a:spcAft>
            </a:pPr>
            <a:r>
              <a:rPr lang="en-IN" u="none" strike="noStrike" dirty="0"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4. How many households have access to LPG or PNG as a cooking fuel in each district?</a:t>
            </a:r>
            <a:endParaRPr lang="en-IN" u="none" strike="noStrike" dirty="0">
              <a:solidFill>
                <a:schemeClr val="accent6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B69D854-FB65-0E93-CFE2-041F7C41DD2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35</a:t>
            </a:fld>
            <a:endParaRPr lang="en-US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9AA3B44-44FC-E94E-868D-32D3782FF7F1}"/>
              </a:ext>
            </a:extLst>
          </p:cNvPr>
          <p:cNvCxnSpPr>
            <a:cxnSpLocks/>
          </p:cNvCxnSpPr>
          <p:nvPr/>
        </p:nvCxnSpPr>
        <p:spPr>
          <a:xfrm>
            <a:off x="3770677" y="1551759"/>
            <a:ext cx="0" cy="470359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34DBE2C4-4DDE-9AE6-13CA-26738C836A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6991" y="2272328"/>
            <a:ext cx="6327285" cy="4167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1017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8D62608-F5E4-7EC0-5EF0-4F988DDDEC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6153" y="593379"/>
            <a:ext cx="2578984" cy="685420"/>
          </a:xfrm>
        </p:spPr>
        <p:txBody>
          <a:bodyPr/>
          <a:lstStyle/>
          <a:p>
            <a:r>
              <a:rPr lang="en-US" dirty="0"/>
              <a:t>Output: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288BD9B8-D6A6-D55A-830D-4D3CC2DC39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886153" y="1619887"/>
            <a:ext cx="5829147" cy="685421"/>
          </a:xfrm>
        </p:spPr>
        <p:txBody>
          <a:bodyPr>
            <a:normAutofit fontScale="92500" lnSpcReduction="10000"/>
          </a:bodyPr>
          <a:lstStyle/>
          <a:p>
            <a:pPr marL="0" lv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2400" u="none" strike="noStrike" dirty="0"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5. What is the religious composition (Hindus, Muslims, Christians, etc.) of each district?</a:t>
            </a:r>
            <a:endParaRPr lang="en-IN" sz="2400" u="none" strike="noStrike" dirty="0">
              <a:solidFill>
                <a:schemeClr val="accent6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DCFAD14-1AAA-8CDA-A49B-523FD6C66F3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36</a:t>
            </a:fld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275A6C7-7F06-1AD3-E242-B009EB6B5A99}"/>
              </a:ext>
            </a:extLst>
          </p:cNvPr>
          <p:cNvPicPr>
            <a:picLocks noGrp="1" noChangeAspect="1"/>
          </p:cNvPicPr>
          <p:nvPr>
            <p:ph sz="half" idx="15"/>
          </p:nvPr>
        </p:nvPicPr>
        <p:blipFill>
          <a:blip r:embed="rId3"/>
          <a:stretch>
            <a:fillRect/>
          </a:stretch>
        </p:blipFill>
        <p:spPr>
          <a:xfrm>
            <a:off x="4051217" y="2935252"/>
            <a:ext cx="6387257" cy="3749243"/>
          </a:xfr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33DC332-B5A0-5EE6-032B-E9E1BD896AAD}"/>
              </a:ext>
            </a:extLst>
          </p:cNvPr>
          <p:cNvCxnSpPr>
            <a:cxnSpLocks/>
          </p:cNvCxnSpPr>
          <p:nvPr/>
        </p:nvCxnSpPr>
        <p:spPr>
          <a:xfrm>
            <a:off x="6274034" y="2305308"/>
            <a:ext cx="0" cy="470359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80216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136FCF6-982C-CC37-9625-3EBFC7E7DD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0564" y="457199"/>
            <a:ext cx="2667476" cy="980844"/>
          </a:xfrm>
        </p:spPr>
        <p:txBody>
          <a:bodyPr/>
          <a:lstStyle/>
          <a:p>
            <a:r>
              <a:rPr lang="en-US" dirty="0"/>
              <a:t>Output: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DCC342-9FD1-7055-EAAC-008DC851B1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03428" y="2523512"/>
            <a:ext cx="2667477" cy="2033740"/>
          </a:xfrm>
        </p:spPr>
        <p:txBody>
          <a:bodyPr/>
          <a:lstStyle/>
          <a:p>
            <a:pPr lvl="0">
              <a:lnSpc>
                <a:spcPct val="107000"/>
              </a:lnSpc>
              <a:spcAft>
                <a:spcPts val="800"/>
              </a:spcAft>
            </a:pPr>
            <a:r>
              <a:rPr lang="en-IN" sz="2400" u="none" strike="noStrike" dirty="0"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6. How many households have internet access in each district?</a:t>
            </a:r>
            <a:endParaRPr lang="en-IN" sz="2400" u="none" strike="noStrike" dirty="0">
              <a:solidFill>
                <a:schemeClr val="accent6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913EEC9-16E3-6C86-97D0-A7EC7EA09CD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37</a:t>
            </a:fld>
            <a:endParaRPr lang="en-US" dirty="0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9621921A-6DCD-3457-7FA1-B5A64BAB5037}"/>
              </a:ext>
            </a:extLst>
          </p:cNvPr>
          <p:cNvCxnSpPr>
            <a:cxnSpLocks/>
          </p:cNvCxnSpPr>
          <p:nvPr/>
        </p:nvCxnSpPr>
        <p:spPr>
          <a:xfrm>
            <a:off x="3515035" y="3541202"/>
            <a:ext cx="703005" cy="0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1C0302BC-00FA-6DA6-E023-FA89FD91397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4562170" y="1763562"/>
            <a:ext cx="6531223" cy="4289575"/>
          </a:xfrm>
        </p:spPr>
      </p:pic>
    </p:spTree>
    <p:extLst>
      <p:ext uri="{BB962C8B-B14F-4D97-AF65-F5344CB8AC3E}">
        <p14:creationId xmlns:p14="http://schemas.microsoft.com/office/powerpoint/2010/main" val="5946152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443EC8A-1733-CCF7-081F-EB4667CB32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7961" y="3420501"/>
            <a:ext cx="2566219" cy="772198"/>
          </a:xfrm>
        </p:spPr>
        <p:txBody>
          <a:bodyPr/>
          <a:lstStyle/>
          <a:p>
            <a:r>
              <a:rPr lang="en-US" dirty="0"/>
              <a:t>Output: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E55D3D-AA24-CF53-6679-29B3C83F7646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796412" y="688118"/>
            <a:ext cx="7742903" cy="809615"/>
          </a:xfrm>
        </p:spPr>
        <p:txBody>
          <a:bodyPr>
            <a:normAutofit fontScale="92500"/>
          </a:bodyPr>
          <a:lstStyle/>
          <a:p>
            <a:pPr lvl="0">
              <a:lnSpc>
                <a:spcPct val="107000"/>
              </a:lnSpc>
              <a:spcAft>
                <a:spcPts val="800"/>
              </a:spcAft>
            </a:pPr>
            <a:r>
              <a:rPr lang="en-IN" u="none" strike="noStrike" dirty="0"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7. What is the educational attainment distribution (below primary, primary, middle, secondary, etc.) in each district?</a:t>
            </a:r>
            <a:endParaRPr lang="en-IN" u="none" strike="noStrike" dirty="0">
              <a:solidFill>
                <a:schemeClr val="accent6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B69D854-FB65-0E93-CFE2-041F7C41DD2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38</a:t>
            </a:fld>
            <a:endParaRPr lang="en-US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9AA3B44-44FC-E94E-868D-32D3782FF7F1}"/>
              </a:ext>
            </a:extLst>
          </p:cNvPr>
          <p:cNvCxnSpPr>
            <a:cxnSpLocks/>
          </p:cNvCxnSpPr>
          <p:nvPr/>
        </p:nvCxnSpPr>
        <p:spPr>
          <a:xfrm>
            <a:off x="4508097" y="1497733"/>
            <a:ext cx="0" cy="470359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4653A1FB-2E95-372B-5799-79475E80A4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4010" y="2174405"/>
            <a:ext cx="6614519" cy="4293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56529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136FCF6-982C-CC37-9625-3EBFC7E7DD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0564" y="457199"/>
            <a:ext cx="2667476" cy="980844"/>
          </a:xfrm>
        </p:spPr>
        <p:txBody>
          <a:bodyPr/>
          <a:lstStyle/>
          <a:p>
            <a:r>
              <a:rPr lang="en-US" dirty="0"/>
              <a:t>Output: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DCC342-9FD1-7055-EAAC-008DC851B1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03428" y="2523511"/>
            <a:ext cx="3011607" cy="2667919"/>
          </a:xfrm>
        </p:spPr>
        <p:txBody>
          <a:bodyPr/>
          <a:lstStyle/>
          <a:p>
            <a:pPr lvl="0">
              <a:lnSpc>
                <a:spcPct val="107000"/>
              </a:lnSpc>
              <a:spcAft>
                <a:spcPts val="800"/>
              </a:spcAft>
            </a:pPr>
            <a:r>
              <a:rPr lang="en-IN" sz="2200" u="none" strike="noStrike" dirty="0"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8. How many households have access to various modes of transportation (bicycle, car, radio, television, etc.) in each district?</a:t>
            </a:r>
            <a:endParaRPr lang="en-IN" sz="2200" u="none" strike="noStrike" dirty="0">
              <a:solidFill>
                <a:schemeClr val="accent6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913EEC9-16E3-6C86-97D0-A7EC7EA09CD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39</a:t>
            </a:fld>
            <a:endParaRPr lang="en-US" dirty="0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9621921A-6DCD-3457-7FA1-B5A64BAB5037}"/>
              </a:ext>
            </a:extLst>
          </p:cNvPr>
          <p:cNvCxnSpPr>
            <a:cxnSpLocks/>
          </p:cNvCxnSpPr>
          <p:nvPr/>
        </p:nvCxnSpPr>
        <p:spPr>
          <a:xfrm>
            <a:off x="3515035" y="3541202"/>
            <a:ext cx="703005" cy="0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C308839E-BB4D-0DEC-8106-3C8B62DE013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4700761" y="1635900"/>
            <a:ext cx="6725265" cy="4764901"/>
          </a:xfrm>
        </p:spPr>
      </p:pic>
    </p:spTree>
    <p:extLst>
      <p:ext uri="{BB962C8B-B14F-4D97-AF65-F5344CB8AC3E}">
        <p14:creationId xmlns:p14="http://schemas.microsoft.com/office/powerpoint/2010/main" val="30257485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E8954-9BCB-7FD9-A210-38DC54382D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758952"/>
            <a:ext cx="3932237" cy="1524662"/>
          </a:xfrm>
        </p:spPr>
        <p:txBody>
          <a:bodyPr anchor="b">
            <a:normAutofit fontScale="90000"/>
          </a:bodyPr>
          <a:lstStyle/>
          <a:p>
            <a:r>
              <a:rPr lang="en-US" sz="3200" dirty="0"/>
              <a:t>Task 1: Rename Column Names</a:t>
            </a:r>
            <a:endParaRPr lang="en-US" sz="3000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94FF72B7-0438-3641-5939-75128934B0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38475" y="457199"/>
            <a:ext cx="987552" cy="244503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48F63A3B-78C7-47BE-AE5E-E10140E04643}" type="slidenum">
              <a:rPr lang="en-US" sz="1100" smtClean="0"/>
              <a:pPr>
                <a:lnSpc>
                  <a:spcPct val="90000"/>
                </a:lnSpc>
                <a:spcAft>
                  <a:spcPts val="600"/>
                </a:spcAft>
              </a:pPr>
              <a:t>4</a:t>
            </a:fld>
            <a:endParaRPr lang="en-US" sz="1100"/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5F1D5DFB-3C7B-2F0B-00E2-E44B6FFBD8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 rot="1561720">
            <a:off x="1960490" y="3716157"/>
            <a:ext cx="759595" cy="728511"/>
          </a:xfrm>
        </p:spPr>
        <p:txBody>
          <a:bodyPr/>
          <a:lstStyle/>
          <a:p>
            <a:endParaRPr lang="en-US" dirty="0"/>
          </a:p>
        </p:txBody>
      </p:sp>
      <p:graphicFrame>
        <p:nvGraphicFramePr>
          <p:cNvPr id="25" name="Rectangle 6">
            <a:extLst>
              <a:ext uri="{FF2B5EF4-FFF2-40B4-BE49-F238E27FC236}">
                <a16:creationId xmlns:a16="http://schemas.microsoft.com/office/drawing/2014/main" id="{41CF1F19-979D-1BAA-ED62-84E20EDAC68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33537273"/>
              </p:ext>
            </p:extLst>
          </p:nvPr>
        </p:nvGraphicFramePr>
        <p:xfrm>
          <a:off x="5183187" y="741459"/>
          <a:ext cx="6242839" cy="51195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Picture 3" descr="A black and white logo">
            <a:extLst>
              <a:ext uri="{FF2B5EF4-FFF2-40B4-BE49-F238E27FC236}">
                <a16:creationId xmlns:a16="http://schemas.microsoft.com/office/drawing/2014/main" id="{18A25055-CBD9-224F-2302-7DA0F0A6906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1626" y="2628557"/>
            <a:ext cx="3246437" cy="3246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28456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26836C-CD92-3CC8-A08D-B750D76960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934928"/>
            <a:ext cx="2512532" cy="635593"/>
          </a:xfrm>
        </p:spPr>
        <p:txBody>
          <a:bodyPr/>
          <a:lstStyle/>
          <a:p>
            <a:r>
              <a:rPr lang="en-IN" dirty="0"/>
              <a:t>Output: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F06C60-861B-834D-CDCB-017D9204ABF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7EE425-326B-E6A3-BF40-CF2852683465}"/>
              </a:ext>
            </a:extLst>
          </p:cNvPr>
          <p:cNvSpPr txBox="1"/>
          <p:nvPr/>
        </p:nvSpPr>
        <p:spPr>
          <a:xfrm>
            <a:off x="3234812" y="256631"/>
            <a:ext cx="6956320" cy="1160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07000"/>
              </a:lnSpc>
              <a:spcAft>
                <a:spcPts val="800"/>
              </a:spcAft>
            </a:pPr>
            <a:r>
              <a:rPr lang="en-IN" sz="2200" u="none" strike="noStrike" dirty="0"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9. What is the condition of occupied census houses (dilapidated, with separate kitchen, with bathing facility, with latrine facility, etc.) in each district?</a:t>
            </a:r>
            <a:endParaRPr lang="en-IN" sz="2200" u="none" strike="noStrike" dirty="0">
              <a:solidFill>
                <a:schemeClr val="accent6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8C00C0E-0144-2263-1FF3-24A02FBDB6AF}"/>
              </a:ext>
            </a:extLst>
          </p:cNvPr>
          <p:cNvCxnSpPr/>
          <p:nvPr/>
        </p:nvCxnSpPr>
        <p:spPr>
          <a:xfrm>
            <a:off x="7251289" y="1417590"/>
            <a:ext cx="0" cy="575187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04713491-F77E-D730-B18A-9BB4B9E3C5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7542" y="2209731"/>
            <a:ext cx="6868484" cy="4391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28630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8D62608-F5E4-7EC0-5EF0-4F988DDDEC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6153" y="593379"/>
            <a:ext cx="2578984" cy="685420"/>
          </a:xfrm>
        </p:spPr>
        <p:txBody>
          <a:bodyPr/>
          <a:lstStyle/>
          <a:p>
            <a:r>
              <a:rPr lang="en-US" dirty="0"/>
              <a:t>Output: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288BD9B8-D6A6-D55A-830D-4D3CC2DC39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886153" y="1472403"/>
            <a:ext cx="7656053" cy="685421"/>
          </a:xfrm>
        </p:spPr>
        <p:txBody>
          <a:bodyPr>
            <a:normAutofit fontScale="92500" lnSpcReduction="10000"/>
          </a:bodyPr>
          <a:lstStyle/>
          <a:p>
            <a:pPr marL="0" lv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2400" u="none" strike="noStrike" dirty="0"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10. How is the household size distributed (1 person, 2 persons, 3-5 persons, etc.) in each district?</a:t>
            </a:r>
            <a:endParaRPr lang="en-IN" sz="2400" u="none" strike="noStrike" dirty="0">
              <a:solidFill>
                <a:schemeClr val="accent6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DCFAD14-1AAA-8CDA-A49B-523FD6C66F3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41</a:t>
            </a:fld>
            <a:endParaRPr lang="en-US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33DC332-B5A0-5EE6-032B-E9E1BD896AAD}"/>
              </a:ext>
            </a:extLst>
          </p:cNvPr>
          <p:cNvCxnSpPr>
            <a:cxnSpLocks/>
          </p:cNvCxnSpPr>
          <p:nvPr/>
        </p:nvCxnSpPr>
        <p:spPr>
          <a:xfrm>
            <a:off x="6274034" y="2157824"/>
            <a:ext cx="0" cy="470359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65DE5CC4-45D4-FF9B-54B8-2B38918590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2935" y="2730564"/>
            <a:ext cx="6565539" cy="3939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07560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136FCF6-982C-CC37-9625-3EBFC7E7DD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0564" y="457199"/>
            <a:ext cx="2667476" cy="980844"/>
          </a:xfrm>
        </p:spPr>
        <p:txBody>
          <a:bodyPr/>
          <a:lstStyle/>
          <a:p>
            <a:r>
              <a:rPr lang="en-US" dirty="0"/>
              <a:t>Output: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DCC342-9FD1-7055-EAAC-008DC851B1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49045" y="2907790"/>
            <a:ext cx="2975217" cy="1266823"/>
          </a:xfrm>
        </p:spPr>
        <p:txBody>
          <a:bodyPr/>
          <a:lstStyle/>
          <a:p>
            <a:pPr lvl="0">
              <a:lnSpc>
                <a:spcPct val="107000"/>
              </a:lnSpc>
              <a:spcAft>
                <a:spcPts val="800"/>
              </a:spcAft>
            </a:pPr>
            <a:r>
              <a:rPr lang="en-IN" sz="2200" dirty="0"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11. What is the total number of households in each state?</a:t>
            </a:r>
            <a:endParaRPr lang="en-IN" sz="2200" u="none" strike="noStrike" dirty="0">
              <a:solidFill>
                <a:schemeClr val="accent6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913EEC9-16E3-6C86-97D0-A7EC7EA09CD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42</a:t>
            </a:fld>
            <a:endParaRPr lang="en-US" dirty="0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9621921A-6DCD-3457-7FA1-B5A64BAB5037}"/>
              </a:ext>
            </a:extLst>
          </p:cNvPr>
          <p:cNvCxnSpPr>
            <a:cxnSpLocks/>
          </p:cNvCxnSpPr>
          <p:nvPr/>
        </p:nvCxnSpPr>
        <p:spPr>
          <a:xfrm>
            <a:off x="3515035" y="3541202"/>
            <a:ext cx="703005" cy="0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618DE35D-D946-C8AC-2AB8-6C8855FA29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3536" y="1745070"/>
            <a:ext cx="6820852" cy="4429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37168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443EC8A-1733-CCF7-081F-EB4667CB32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7961" y="3420501"/>
            <a:ext cx="2566219" cy="772198"/>
          </a:xfrm>
        </p:spPr>
        <p:txBody>
          <a:bodyPr/>
          <a:lstStyle/>
          <a:p>
            <a:r>
              <a:rPr lang="en-US" dirty="0"/>
              <a:t>Output: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E55D3D-AA24-CF53-6679-29B3C83F7646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796413" y="688118"/>
            <a:ext cx="6903076" cy="809615"/>
          </a:xfrm>
        </p:spPr>
        <p:txBody>
          <a:bodyPr>
            <a:normAutofit/>
          </a:bodyPr>
          <a:lstStyle/>
          <a:p>
            <a:pPr lvl="0">
              <a:lnSpc>
                <a:spcPct val="107000"/>
              </a:lnSpc>
              <a:spcAft>
                <a:spcPts val="800"/>
              </a:spcAft>
            </a:pPr>
            <a:r>
              <a:rPr lang="en-IN" u="none" strike="noStrike" dirty="0"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12. How many households have a latrine facility within the premises in each state?</a:t>
            </a:r>
            <a:endParaRPr lang="en-IN" u="none" strike="noStrike" dirty="0">
              <a:solidFill>
                <a:schemeClr val="accent6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B69D854-FB65-0E93-CFE2-041F7C41DD2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43</a:t>
            </a:fld>
            <a:endParaRPr lang="en-US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9AA3B44-44FC-E94E-868D-32D3782FF7F1}"/>
              </a:ext>
            </a:extLst>
          </p:cNvPr>
          <p:cNvCxnSpPr>
            <a:cxnSpLocks/>
          </p:cNvCxnSpPr>
          <p:nvPr/>
        </p:nvCxnSpPr>
        <p:spPr>
          <a:xfrm>
            <a:off x="3770677" y="1551759"/>
            <a:ext cx="0" cy="470359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D0AAE0D4-A5DE-C4A2-6B9A-36A83ADCC3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4939" y="2076144"/>
            <a:ext cx="6390001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55910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8D62608-F5E4-7EC0-5EF0-4F988DDDEC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6153" y="593379"/>
            <a:ext cx="2578984" cy="685420"/>
          </a:xfrm>
        </p:spPr>
        <p:txBody>
          <a:bodyPr/>
          <a:lstStyle/>
          <a:p>
            <a:r>
              <a:rPr lang="en-US" dirty="0"/>
              <a:t>Output: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288BD9B8-D6A6-D55A-830D-4D3CC2DC39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886153" y="1619887"/>
            <a:ext cx="5829147" cy="685421"/>
          </a:xfrm>
        </p:spPr>
        <p:txBody>
          <a:bodyPr>
            <a:normAutofit fontScale="92500" lnSpcReduction="10000"/>
          </a:bodyPr>
          <a:lstStyle/>
          <a:p>
            <a:pPr marL="0" lv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2400" u="none" strike="noStrike" dirty="0"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13. What is the average household size in each state?</a:t>
            </a:r>
            <a:endParaRPr lang="en-IN" sz="2400" u="none" strike="noStrike" dirty="0">
              <a:solidFill>
                <a:schemeClr val="accent6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DCFAD14-1AAA-8CDA-A49B-523FD6C66F3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44</a:t>
            </a:fld>
            <a:endParaRPr lang="en-US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33DC332-B5A0-5EE6-032B-E9E1BD896AAD}"/>
              </a:ext>
            </a:extLst>
          </p:cNvPr>
          <p:cNvCxnSpPr>
            <a:cxnSpLocks/>
          </p:cNvCxnSpPr>
          <p:nvPr/>
        </p:nvCxnSpPr>
        <p:spPr>
          <a:xfrm>
            <a:off x="6274034" y="2305308"/>
            <a:ext cx="0" cy="470359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2FA88961-BD0E-0A71-D25B-2A072F8785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4497" y="2940276"/>
            <a:ext cx="6236135" cy="3917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25603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26836C-CD92-3CC8-A08D-B750D76960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934928"/>
            <a:ext cx="2512532" cy="635593"/>
          </a:xfrm>
        </p:spPr>
        <p:txBody>
          <a:bodyPr/>
          <a:lstStyle/>
          <a:p>
            <a:r>
              <a:rPr lang="en-IN" dirty="0"/>
              <a:t>Output: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F06C60-861B-834D-CDCB-017D9204ABF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7EE425-326B-E6A3-BF40-CF2852683465}"/>
              </a:ext>
            </a:extLst>
          </p:cNvPr>
          <p:cNvSpPr txBox="1"/>
          <p:nvPr/>
        </p:nvSpPr>
        <p:spPr>
          <a:xfrm>
            <a:off x="3234812" y="256631"/>
            <a:ext cx="6956320" cy="7986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07000"/>
              </a:lnSpc>
              <a:spcAft>
                <a:spcPts val="800"/>
              </a:spcAft>
            </a:pPr>
            <a:r>
              <a:rPr lang="en-IN" sz="2200" u="none" strike="noStrike" dirty="0"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14. How many households are owned versus rented in each state?</a:t>
            </a:r>
            <a:endParaRPr lang="en-IN" sz="2200" u="none" strike="noStrike" dirty="0">
              <a:solidFill>
                <a:schemeClr val="accent6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8C00C0E-0144-2263-1FF3-24A02FBDB6AF}"/>
              </a:ext>
            </a:extLst>
          </p:cNvPr>
          <p:cNvCxnSpPr/>
          <p:nvPr/>
        </p:nvCxnSpPr>
        <p:spPr>
          <a:xfrm>
            <a:off x="7231623" y="1055311"/>
            <a:ext cx="0" cy="575187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AE93CEBD-7257-786A-C0C3-5301CB684C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4174" y="1853991"/>
            <a:ext cx="7001852" cy="4906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61484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8D62608-F5E4-7EC0-5EF0-4F988DDDEC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6153" y="593379"/>
            <a:ext cx="2578984" cy="685420"/>
          </a:xfrm>
        </p:spPr>
        <p:txBody>
          <a:bodyPr/>
          <a:lstStyle/>
          <a:p>
            <a:r>
              <a:rPr lang="en-US" dirty="0"/>
              <a:t>Output: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288BD9B8-D6A6-D55A-830D-4D3CC2DC39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886153" y="1370022"/>
            <a:ext cx="7656053" cy="685421"/>
          </a:xfrm>
        </p:spPr>
        <p:txBody>
          <a:bodyPr>
            <a:noAutofit/>
          </a:bodyPr>
          <a:lstStyle/>
          <a:p>
            <a:pPr marL="0" lv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2200" u="none" strike="noStrike" dirty="0"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15. What is the distribution of different types of latrine facilities (pit latrine, flush latrine, etc.) in each state?</a:t>
            </a:r>
            <a:endParaRPr lang="en-IN" sz="2200" u="none" strike="noStrike" dirty="0">
              <a:solidFill>
                <a:schemeClr val="accent6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DCFAD14-1AAA-8CDA-A49B-523FD6C66F3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46</a:t>
            </a:fld>
            <a:endParaRPr lang="en-US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33DC332-B5A0-5EE6-032B-E9E1BD896AAD}"/>
              </a:ext>
            </a:extLst>
          </p:cNvPr>
          <p:cNvCxnSpPr>
            <a:cxnSpLocks/>
          </p:cNvCxnSpPr>
          <p:nvPr/>
        </p:nvCxnSpPr>
        <p:spPr>
          <a:xfrm>
            <a:off x="6274034" y="2157824"/>
            <a:ext cx="0" cy="470359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0E92544A-2FCB-AD9A-6800-432CCB037E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3661" y="2628184"/>
            <a:ext cx="6683456" cy="4126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73295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136FCF6-982C-CC37-9625-3EBFC7E7DD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0564" y="457199"/>
            <a:ext cx="2667476" cy="980844"/>
          </a:xfrm>
        </p:spPr>
        <p:txBody>
          <a:bodyPr/>
          <a:lstStyle/>
          <a:p>
            <a:r>
              <a:rPr lang="en-US" dirty="0"/>
              <a:t>Output: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DCC342-9FD1-7055-EAAC-008DC851B1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49045" y="2907790"/>
            <a:ext cx="2975217" cy="1266823"/>
          </a:xfrm>
        </p:spPr>
        <p:txBody>
          <a:bodyPr/>
          <a:lstStyle/>
          <a:p>
            <a:pPr lvl="0">
              <a:lnSpc>
                <a:spcPct val="107000"/>
              </a:lnSpc>
              <a:spcAft>
                <a:spcPts val="800"/>
              </a:spcAft>
            </a:pPr>
            <a:r>
              <a:rPr lang="en-IN" sz="2200" u="none" strike="noStrike" dirty="0"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16. How many households have access to drinking water sources near the premises in each state?</a:t>
            </a:r>
            <a:endParaRPr lang="en-IN" sz="2200" u="none" strike="noStrike" dirty="0">
              <a:solidFill>
                <a:schemeClr val="accent6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913EEC9-16E3-6C86-97D0-A7EC7EA09CD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47</a:t>
            </a:fld>
            <a:endParaRPr lang="en-US" dirty="0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9621921A-6DCD-3457-7FA1-B5A64BAB5037}"/>
              </a:ext>
            </a:extLst>
          </p:cNvPr>
          <p:cNvCxnSpPr>
            <a:cxnSpLocks/>
          </p:cNvCxnSpPr>
          <p:nvPr/>
        </p:nvCxnSpPr>
        <p:spPr>
          <a:xfrm>
            <a:off x="3515035" y="3541202"/>
            <a:ext cx="703005" cy="0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1A560C22-B1A2-C13E-88CA-CC4CA89267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2753" y="1438043"/>
            <a:ext cx="6973273" cy="5087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68163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443EC8A-1733-CCF7-081F-EB4667CB32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7961" y="3420501"/>
            <a:ext cx="2566219" cy="772198"/>
          </a:xfrm>
        </p:spPr>
        <p:txBody>
          <a:bodyPr/>
          <a:lstStyle/>
          <a:p>
            <a:r>
              <a:rPr lang="en-US" dirty="0"/>
              <a:t>Output: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E55D3D-AA24-CF53-6679-29B3C83F7646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796412" y="688118"/>
            <a:ext cx="7268291" cy="809615"/>
          </a:xfrm>
        </p:spPr>
        <p:txBody>
          <a:bodyPr>
            <a:noAutofit/>
          </a:bodyPr>
          <a:lstStyle/>
          <a:p>
            <a:pPr lvl="0">
              <a:lnSpc>
                <a:spcPct val="107000"/>
              </a:lnSpc>
              <a:spcAft>
                <a:spcPts val="800"/>
              </a:spcAft>
            </a:pPr>
            <a:r>
              <a:rPr lang="en-IN" sz="2200" u="none" strike="noStrike" dirty="0"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17. What is the average household income distribution in each state based on the power parity categories?</a:t>
            </a:r>
            <a:endParaRPr lang="en-IN" sz="2200" u="none" strike="noStrike" dirty="0">
              <a:solidFill>
                <a:schemeClr val="accent6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B69D854-FB65-0E93-CFE2-041F7C41DD2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48</a:t>
            </a:fld>
            <a:endParaRPr lang="en-US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9AA3B44-44FC-E94E-868D-32D3782FF7F1}"/>
              </a:ext>
            </a:extLst>
          </p:cNvPr>
          <p:cNvCxnSpPr>
            <a:cxnSpLocks/>
          </p:cNvCxnSpPr>
          <p:nvPr/>
        </p:nvCxnSpPr>
        <p:spPr>
          <a:xfrm>
            <a:off x="3770677" y="1551759"/>
            <a:ext cx="0" cy="470359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061A3319-D722-A709-74A6-9AF9D0D685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9716" y="2077532"/>
            <a:ext cx="6229510" cy="4608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85192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26836C-CD92-3CC8-A08D-B750D76960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934928"/>
            <a:ext cx="2512532" cy="635593"/>
          </a:xfrm>
        </p:spPr>
        <p:txBody>
          <a:bodyPr/>
          <a:lstStyle/>
          <a:p>
            <a:r>
              <a:rPr lang="en-IN" dirty="0"/>
              <a:t>Output: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F06C60-861B-834D-CDCB-017D9204ABF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7EE425-326B-E6A3-BF40-CF2852683465}"/>
              </a:ext>
            </a:extLst>
          </p:cNvPr>
          <p:cNvSpPr txBox="1"/>
          <p:nvPr/>
        </p:nvSpPr>
        <p:spPr>
          <a:xfrm>
            <a:off x="3234812" y="256631"/>
            <a:ext cx="6956320" cy="7986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07000"/>
              </a:lnSpc>
              <a:spcAft>
                <a:spcPts val="800"/>
              </a:spcAft>
            </a:pPr>
            <a:r>
              <a:rPr lang="en-IN" sz="2200" u="none" strike="noStrike" dirty="0"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18. What is the percentage of married couples with different household sizes in each state?</a:t>
            </a:r>
            <a:endParaRPr lang="en-IN" sz="2200" u="none" strike="noStrike" dirty="0">
              <a:solidFill>
                <a:schemeClr val="accent6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8C00C0E-0144-2263-1FF3-24A02FBDB6AF}"/>
              </a:ext>
            </a:extLst>
          </p:cNvPr>
          <p:cNvCxnSpPr/>
          <p:nvPr/>
        </p:nvCxnSpPr>
        <p:spPr>
          <a:xfrm>
            <a:off x="7231623" y="1055311"/>
            <a:ext cx="0" cy="575187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98D44B25-E1B2-E2E2-24C7-71832E8D64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0905" y="1735543"/>
            <a:ext cx="6811326" cy="4906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0557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22FCFA-0353-B565-91C3-C45050EF3F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914" y="2920179"/>
            <a:ext cx="1834106" cy="709335"/>
          </a:xfrm>
        </p:spPr>
        <p:txBody>
          <a:bodyPr/>
          <a:lstStyle/>
          <a:p>
            <a:r>
              <a:rPr lang="en-IN" dirty="0"/>
              <a:t>Code: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58895F-4964-E6EE-D6B9-1D7D2630CA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669458" y="1959955"/>
            <a:ext cx="9247628" cy="2236487"/>
          </a:xfrm>
        </p:spPr>
        <p:txBody>
          <a:bodyPr>
            <a:noAutofit/>
          </a:bodyPr>
          <a:lstStyle/>
          <a:p>
            <a:pPr marL="338328" lvl="1" indent="0">
              <a:buNone/>
            </a:pPr>
            <a:endParaRPr lang="en-IN" sz="2400" dirty="0"/>
          </a:p>
          <a:p>
            <a:pPr marL="338328" lvl="1" indent="0">
              <a:buNone/>
            </a:pPr>
            <a:r>
              <a:rPr lang="en-IN" sz="2400" dirty="0"/>
              <a:t>import </a:t>
            </a:r>
            <a:r>
              <a:rPr lang="en-IN" sz="2400" dirty="0" err="1"/>
              <a:t>streamlit</a:t>
            </a:r>
            <a:r>
              <a:rPr lang="en-IN" sz="2400" dirty="0"/>
              <a:t> as </a:t>
            </a:r>
            <a:r>
              <a:rPr lang="en-IN" sz="2400" dirty="0" err="1"/>
              <a:t>st</a:t>
            </a:r>
            <a:endParaRPr lang="en-IN" sz="2400" dirty="0"/>
          </a:p>
          <a:p>
            <a:pPr marL="338328" lvl="1" indent="0">
              <a:buNone/>
            </a:pPr>
            <a:r>
              <a:rPr lang="en-IN" sz="2400" dirty="0"/>
              <a:t>import pandas as pd</a:t>
            </a:r>
          </a:p>
          <a:p>
            <a:pPr marL="338328" lvl="1" indent="0">
              <a:buNone/>
            </a:pPr>
            <a:r>
              <a:rPr lang="en-IN" sz="2400" dirty="0" err="1"/>
              <a:t>df</a:t>
            </a:r>
            <a:r>
              <a:rPr lang="en-IN" sz="2400" dirty="0"/>
              <a:t>=</a:t>
            </a:r>
            <a:r>
              <a:rPr lang="en-IN" sz="2400" dirty="0" err="1"/>
              <a:t>pd.read_csv</a:t>
            </a:r>
            <a:r>
              <a:rPr lang="en-IN" sz="2400" dirty="0"/>
              <a:t>("census-2011.csv")</a:t>
            </a:r>
          </a:p>
          <a:p>
            <a:pPr marL="338328" lvl="1" indent="0">
              <a:buNone/>
            </a:pPr>
            <a:endParaRPr lang="en-IN" sz="2400" dirty="0"/>
          </a:p>
          <a:p>
            <a:pPr marL="338328" lvl="1" indent="0">
              <a:buNone/>
            </a:pPr>
            <a:endParaRPr lang="en-IN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32A59F-EA3E-9761-D463-D5EEA9F2269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6819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8D62608-F5E4-7EC0-5EF0-4F988DDDEC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6153" y="593379"/>
            <a:ext cx="2578984" cy="685420"/>
          </a:xfrm>
        </p:spPr>
        <p:txBody>
          <a:bodyPr/>
          <a:lstStyle/>
          <a:p>
            <a:r>
              <a:rPr lang="en-US" dirty="0"/>
              <a:t>Output: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288BD9B8-D6A6-D55A-830D-4D3CC2DC39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886153" y="1370022"/>
            <a:ext cx="7656053" cy="685421"/>
          </a:xfrm>
        </p:spPr>
        <p:txBody>
          <a:bodyPr>
            <a:noAutofit/>
          </a:bodyPr>
          <a:lstStyle/>
          <a:p>
            <a:pPr marL="0" lv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2200" u="none" strike="noStrike" dirty="0"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19. How many households fall below the poverty line in each state based on the power parity categories?</a:t>
            </a:r>
            <a:endParaRPr lang="en-IN" sz="2200" u="none" strike="noStrike" dirty="0">
              <a:solidFill>
                <a:schemeClr val="accent6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DCFAD14-1AAA-8CDA-A49B-523FD6C66F3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50</a:t>
            </a:fld>
            <a:endParaRPr lang="en-US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33DC332-B5A0-5EE6-032B-E9E1BD896AAD}"/>
              </a:ext>
            </a:extLst>
          </p:cNvPr>
          <p:cNvCxnSpPr>
            <a:cxnSpLocks/>
          </p:cNvCxnSpPr>
          <p:nvPr/>
        </p:nvCxnSpPr>
        <p:spPr>
          <a:xfrm>
            <a:off x="6274034" y="2157824"/>
            <a:ext cx="0" cy="470359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599862A5-7466-E255-EF44-CF03BCF4BF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6167" y="2730564"/>
            <a:ext cx="7087589" cy="4029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07771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136FCF6-982C-CC37-9625-3EBFC7E7DD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0564" y="457199"/>
            <a:ext cx="2667476" cy="980844"/>
          </a:xfrm>
        </p:spPr>
        <p:txBody>
          <a:bodyPr/>
          <a:lstStyle/>
          <a:p>
            <a:r>
              <a:rPr lang="en-US" dirty="0"/>
              <a:t>Output: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DCC342-9FD1-7055-EAAC-008DC851B1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49045" y="2907790"/>
            <a:ext cx="2975217" cy="1855937"/>
          </a:xfrm>
        </p:spPr>
        <p:txBody>
          <a:bodyPr/>
          <a:lstStyle/>
          <a:p>
            <a:pPr lvl="0">
              <a:lnSpc>
                <a:spcPct val="107000"/>
              </a:lnSpc>
              <a:spcAft>
                <a:spcPts val="800"/>
              </a:spcAft>
            </a:pPr>
            <a:r>
              <a:rPr lang="en-IN" sz="2200" u="none" strike="noStrike" dirty="0"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20. What is the overall literacy rate (percentage of literate population) in each state?</a:t>
            </a:r>
            <a:endParaRPr lang="en-IN" sz="2200" u="none" strike="noStrike" dirty="0">
              <a:solidFill>
                <a:schemeClr val="accent6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913EEC9-16E3-6C86-97D0-A7EC7EA09CD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51</a:t>
            </a:fld>
            <a:endParaRPr lang="en-US" dirty="0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9621921A-6DCD-3457-7FA1-B5A64BAB5037}"/>
              </a:ext>
            </a:extLst>
          </p:cNvPr>
          <p:cNvCxnSpPr>
            <a:cxnSpLocks/>
          </p:cNvCxnSpPr>
          <p:nvPr/>
        </p:nvCxnSpPr>
        <p:spPr>
          <a:xfrm>
            <a:off x="3515035" y="3541202"/>
            <a:ext cx="703005" cy="0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EE332FB3-6DF7-E23C-2014-98147AF5E4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0858" y="1984145"/>
            <a:ext cx="6935168" cy="4010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32993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thank you card with flowers&#10;&#10;Description automatically generated">
            <a:extLst>
              <a:ext uri="{FF2B5EF4-FFF2-40B4-BE49-F238E27FC236}">
                <a16:creationId xmlns:a16="http://schemas.microsoft.com/office/drawing/2014/main" id="{2D31E8DC-221D-0A4B-ACDB-B2F33F4DB6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2763" y="1408548"/>
            <a:ext cx="4040904" cy="4040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1730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22FCFA-0353-B565-91C3-C45050EF3F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913" y="2920179"/>
            <a:ext cx="2272343" cy="709335"/>
          </a:xfrm>
        </p:spPr>
        <p:txBody>
          <a:bodyPr/>
          <a:lstStyle/>
          <a:p>
            <a:r>
              <a:rPr lang="en-IN" dirty="0"/>
              <a:t>Conti…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58895F-4964-E6EE-D6B9-1D7D2630CA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669458" y="-309716"/>
            <a:ext cx="9247628" cy="7005484"/>
          </a:xfrm>
        </p:spPr>
        <p:txBody>
          <a:bodyPr>
            <a:noAutofit/>
          </a:bodyPr>
          <a:lstStyle/>
          <a:p>
            <a:pPr marL="338328" lvl="1" indent="0">
              <a:buNone/>
            </a:pPr>
            <a:endParaRPr lang="en-IN" sz="2400" dirty="0"/>
          </a:p>
          <a:p>
            <a:pPr marL="338328" lvl="1" indent="0">
              <a:buNone/>
            </a:pPr>
            <a:r>
              <a:rPr lang="en-IN" sz="2400" dirty="0" err="1"/>
              <a:t>change_column_name</a:t>
            </a:r>
            <a:r>
              <a:rPr lang="en-IN" sz="2400" dirty="0"/>
              <a:t>={</a:t>
            </a:r>
          </a:p>
          <a:p>
            <a:pPr marL="338328" lvl="1" indent="0">
              <a:buNone/>
            </a:pPr>
            <a:r>
              <a:rPr lang="en-IN" sz="2400" dirty="0"/>
              <a:t>  'State name': 'State/UT',</a:t>
            </a:r>
          </a:p>
          <a:p>
            <a:pPr marL="338328" lvl="1" indent="0">
              <a:buNone/>
            </a:pPr>
            <a:r>
              <a:rPr lang="en-IN" sz="2400" dirty="0"/>
              <a:t>  'District name': 'District',</a:t>
            </a:r>
          </a:p>
          <a:p>
            <a:pPr marL="338328" lvl="1" indent="0">
              <a:buNone/>
            </a:pPr>
            <a:r>
              <a:rPr lang="en-IN" sz="2400" dirty="0"/>
              <a:t>  '</a:t>
            </a:r>
            <a:r>
              <a:rPr lang="en-IN" sz="2400" dirty="0" err="1"/>
              <a:t>Male_Literate</a:t>
            </a:r>
            <a:r>
              <a:rPr lang="en-IN" sz="2400" dirty="0"/>
              <a:t>': '</a:t>
            </a:r>
            <a:r>
              <a:rPr lang="en-IN" sz="2400" dirty="0" err="1"/>
              <a:t>Literate_Male</a:t>
            </a:r>
            <a:r>
              <a:rPr lang="en-IN" sz="2400" dirty="0"/>
              <a:t>',</a:t>
            </a:r>
          </a:p>
          <a:p>
            <a:pPr marL="338328" lvl="1" indent="0">
              <a:buNone/>
            </a:pPr>
            <a:r>
              <a:rPr lang="en-IN" sz="2400" dirty="0"/>
              <a:t>  '</a:t>
            </a:r>
            <a:r>
              <a:rPr lang="en-IN" sz="2400" dirty="0" err="1"/>
              <a:t>Female_Literate</a:t>
            </a:r>
            <a:r>
              <a:rPr lang="en-IN" sz="2400" dirty="0"/>
              <a:t>': '</a:t>
            </a:r>
            <a:r>
              <a:rPr lang="en-IN" sz="2400" dirty="0" err="1"/>
              <a:t>Literate_Female</a:t>
            </a:r>
            <a:r>
              <a:rPr lang="en-IN" sz="2400" dirty="0"/>
              <a:t>',</a:t>
            </a:r>
          </a:p>
          <a:p>
            <a:pPr marL="338328" lvl="1" indent="0">
              <a:buNone/>
            </a:pPr>
            <a:r>
              <a:rPr lang="en-IN" sz="2400" dirty="0"/>
              <a:t>  '</a:t>
            </a:r>
            <a:r>
              <a:rPr lang="en-IN" sz="2400" dirty="0" err="1"/>
              <a:t>Rural_Households</a:t>
            </a:r>
            <a:r>
              <a:rPr lang="en-IN" sz="2400" dirty="0"/>
              <a:t>': '</a:t>
            </a:r>
            <a:r>
              <a:rPr lang="en-IN" sz="2400" dirty="0" err="1"/>
              <a:t>Households_Rural</a:t>
            </a:r>
            <a:r>
              <a:rPr lang="en-IN" sz="2400" dirty="0"/>
              <a:t>',</a:t>
            </a:r>
          </a:p>
          <a:p>
            <a:pPr marL="338328" lvl="1" indent="0">
              <a:buNone/>
            </a:pPr>
            <a:r>
              <a:rPr lang="en-IN" sz="2400" dirty="0"/>
              <a:t>  'Urban_ Households': '</a:t>
            </a:r>
            <a:r>
              <a:rPr lang="en-IN" sz="2400" dirty="0" err="1"/>
              <a:t>Households_Urban</a:t>
            </a:r>
            <a:r>
              <a:rPr lang="en-IN" sz="2400" dirty="0"/>
              <a:t>',</a:t>
            </a:r>
          </a:p>
          <a:p>
            <a:pPr marL="338328" lvl="1" indent="0">
              <a:buNone/>
            </a:pPr>
            <a:r>
              <a:rPr lang="en-IN" sz="2400" dirty="0"/>
              <a:t>  'Age_Group_0_29': '</a:t>
            </a:r>
            <a:r>
              <a:rPr lang="en-IN" sz="2400" dirty="0" err="1"/>
              <a:t>Young_and_Adult</a:t>
            </a:r>
            <a:r>
              <a:rPr lang="en-IN" sz="2400" dirty="0"/>
              <a:t>',</a:t>
            </a:r>
          </a:p>
          <a:p>
            <a:pPr marL="338328" lvl="1" indent="0">
              <a:buNone/>
            </a:pPr>
            <a:r>
              <a:rPr lang="en-IN" sz="2400" dirty="0"/>
              <a:t>  'Age_Group_30_49': '</a:t>
            </a:r>
            <a:r>
              <a:rPr lang="en-IN" sz="2400" dirty="0" err="1"/>
              <a:t>Middle_Aged</a:t>
            </a:r>
            <a:r>
              <a:rPr lang="en-IN" sz="2400" dirty="0"/>
              <a:t>',</a:t>
            </a:r>
          </a:p>
          <a:p>
            <a:pPr marL="338328" lvl="1" indent="0">
              <a:buNone/>
            </a:pPr>
            <a:r>
              <a:rPr lang="en-IN" sz="2400" dirty="0"/>
              <a:t>  'Age_Group_50': '</a:t>
            </a:r>
            <a:r>
              <a:rPr lang="en-IN" sz="2400" dirty="0" err="1"/>
              <a:t>Senior_Citizen</a:t>
            </a:r>
            <a:r>
              <a:rPr lang="en-IN" sz="2400" dirty="0"/>
              <a:t>',</a:t>
            </a:r>
          </a:p>
          <a:p>
            <a:pPr marL="338328" lvl="1" indent="0">
              <a:buNone/>
            </a:pPr>
            <a:r>
              <a:rPr lang="en-IN" sz="2400" dirty="0"/>
              <a:t>  'Age not stated': '</a:t>
            </a:r>
            <a:r>
              <a:rPr lang="en-IN" sz="2400" dirty="0" err="1"/>
              <a:t>Age_Not_Stated</a:t>
            </a:r>
            <a:r>
              <a:rPr lang="en-IN" sz="2400" dirty="0"/>
              <a:t>'}</a:t>
            </a:r>
          </a:p>
          <a:p>
            <a:pPr marL="338328" lvl="1" indent="0">
              <a:buNone/>
            </a:pPr>
            <a:r>
              <a:rPr lang="en-IN" sz="2400" dirty="0" err="1"/>
              <a:t>df.rename</a:t>
            </a:r>
            <a:r>
              <a:rPr lang="en-IN" sz="2400" dirty="0"/>
              <a:t>(columns=</a:t>
            </a:r>
            <a:r>
              <a:rPr lang="en-IN" sz="2400" dirty="0" err="1"/>
              <a:t>change_column_name,inplace</a:t>
            </a:r>
            <a:r>
              <a:rPr lang="en-IN" sz="2400" dirty="0"/>
              <a:t>=True)</a:t>
            </a:r>
          </a:p>
          <a:p>
            <a:pPr marL="338328" lvl="1" indent="0">
              <a:buNone/>
            </a:pPr>
            <a:r>
              <a:rPr lang="en-IN" sz="2400" dirty="0" err="1"/>
              <a:t>st.write</a:t>
            </a:r>
            <a:r>
              <a:rPr lang="en-IN" sz="2400" dirty="0"/>
              <a:t>(</a:t>
            </a:r>
            <a:r>
              <a:rPr lang="en-IN" sz="2400" dirty="0" err="1"/>
              <a:t>df</a:t>
            </a:r>
            <a:r>
              <a:rPr lang="en-IN" sz="2400" dirty="0"/>
              <a:t>)</a:t>
            </a:r>
          </a:p>
          <a:p>
            <a:pPr marL="338328" lvl="1" indent="0">
              <a:buNone/>
            </a:pPr>
            <a:endParaRPr lang="en-IN" sz="2400" dirty="0"/>
          </a:p>
          <a:p>
            <a:pPr marL="338328" lvl="1" indent="0">
              <a:buNone/>
            </a:pPr>
            <a:endParaRPr lang="en-IN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32A59F-EA3E-9761-D463-D5EEA9F2269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78488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26836C-CD92-3CC8-A08D-B750D76960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934928"/>
            <a:ext cx="2512532" cy="635593"/>
          </a:xfrm>
        </p:spPr>
        <p:txBody>
          <a:bodyPr/>
          <a:lstStyle/>
          <a:p>
            <a:r>
              <a:rPr lang="en-IN" dirty="0"/>
              <a:t>Output: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7BA04B3-26B8-7428-9840-9D65760503B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9158748" y="1542561"/>
            <a:ext cx="2825180" cy="459276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F06C60-861B-834D-CDCB-017D9204ABF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C74C502-B588-9089-220A-F2D2A4301D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4485" y="1542560"/>
            <a:ext cx="2825180" cy="459276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ECCFAD7-589C-966F-9012-B15334065029}"/>
              </a:ext>
            </a:extLst>
          </p:cNvPr>
          <p:cNvSpPr txBox="1"/>
          <p:nvPr/>
        </p:nvSpPr>
        <p:spPr>
          <a:xfrm>
            <a:off x="5579664" y="3119594"/>
            <a:ext cx="3579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 Renaming Columns </a:t>
            </a:r>
            <a:r>
              <a:rPr lang="en-IN" sz="2400" dirty="0">
                <a:sym typeface="Wingdings" panose="05000000000000000000" pitchFamily="2" charset="2"/>
              </a:rPr>
              <a:t></a:t>
            </a:r>
            <a:endParaRPr lang="en-IN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7EE425-326B-E6A3-BF40-CF2852683465}"/>
              </a:ext>
            </a:extLst>
          </p:cNvPr>
          <p:cNvSpPr txBox="1"/>
          <p:nvPr/>
        </p:nvSpPr>
        <p:spPr>
          <a:xfrm>
            <a:off x="2980484" y="1113354"/>
            <a:ext cx="21378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/>
              <a:t>Before Renaming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E6626EF-DA9E-64E0-6051-7143AAD1D823}"/>
              </a:ext>
            </a:extLst>
          </p:cNvPr>
          <p:cNvSpPr txBox="1"/>
          <p:nvPr/>
        </p:nvSpPr>
        <p:spPr>
          <a:xfrm>
            <a:off x="9523483" y="1113354"/>
            <a:ext cx="21378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/>
              <a:t>After Renaming</a:t>
            </a:r>
          </a:p>
        </p:txBody>
      </p:sp>
    </p:spTree>
    <p:extLst>
      <p:ext uri="{BB962C8B-B14F-4D97-AF65-F5344CB8AC3E}">
        <p14:creationId xmlns:p14="http://schemas.microsoft.com/office/powerpoint/2010/main" val="19125665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E8954-9BCB-7FD9-A210-38DC54382D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758952"/>
            <a:ext cx="3932237" cy="1524662"/>
          </a:xfrm>
        </p:spPr>
        <p:txBody>
          <a:bodyPr anchor="b">
            <a:normAutofit/>
          </a:bodyPr>
          <a:lstStyle/>
          <a:p>
            <a:r>
              <a:rPr lang="en-US" sz="3000"/>
              <a:t>Task 2: Rename state/</a:t>
            </a:r>
            <a:r>
              <a:rPr lang="en-US" sz="3000" err="1"/>
              <a:t>ut</a:t>
            </a:r>
            <a:r>
              <a:rPr lang="en-US" sz="3000"/>
              <a:t> Names</a:t>
            </a:r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94FF72B7-0438-3641-5939-75128934B0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38474" y="334947"/>
            <a:ext cx="987552" cy="244503"/>
          </a:xfrm>
        </p:spPr>
        <p:txBody>
          <a:bodyPr anchor="ctr">
            <a:normAutofit fontScale="92500" lnSpcReduction="20000"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48F63A3B-78C7-47BE-AE5E-E10140E04643}" type="slidenum">
              <a:rPr lang="en-US" sz="1400" smtClean="0"/>
              <a:pPr>
                <a:lnSpc>
                  <a:spcPct val="90000"/>
                </a:lnSpc>
                <a:spcAft>
                  <a:spcPts val="600"/>
                </a:spcAft>
              </a:pPr>
              <a:t>8</a:t>
            </a:fld>
            <a:endParaRPr lang="en-US" sz="1400" dirty="0"/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5F1D5DFB-3C7B-2F0B-00E2-E44B6FFBD8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032581" y="3377331"/>
            <a:ext cx="988204" cy="1134129"/>
          </a:xfrm>
        </p:spPr>
        <p:txBody>
          <a:bodyPr/>
          <a:lstStyle/>
          <a:p>
            <a:endParaRPr lang="en-US" dirty="0"/>
          </a:p>
        </p:txBody>
      </p:sp>
      <p:graphicFrame>
        <p:nvGraphicFramePr>
          <p:cNvPr id="25" name="Rectangle 6">
            <a:extLst>
              <a:ext uri="{FF2B5EF4-FFF2-40B4-BE49-F238E27FC236}">
                <a16:creationId xmlns:a16="http://schemas.microsoft.com/office/drawing/2014/main" id="{41CF1F19-979D-1BAA-ED62-84E20EDAC68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86449194"/>
              </p:ext>
            </p:extLst>
          </p:nvPr>
        </p:nvGraphicFramePr>
        <p:xfrm>
          <a:off x="5183187" y="741459"/>
          <a:ext cx="6242839" cy="51195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1" name="Picture 10" descr="A blue and white rectangular sign with a nail attached to it">
            <a:extLst>
              <a:ext uri="{FF2B5EF4-FFF2-40B4-BE49-F238E27FC236}">
                <a16:creationId xmlns:a16="http://schemas.microsoft.com/office/drawing/2014/main" id="{FEF77794-3416-BD1F-08AB-6209D65E60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8381" y="2485671"/>
            <a:ext cx="3613377" cy="3613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497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22FCFA-0353-B565-91C3-C45050EF3F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914" y="2920179"/>
            <a:ext cx="1834106" cy="709335"/>
          </a:xfrm>
        </p:spPr>
        <p:txBody>
          <a:bodyPr/>
          <a:lstStyle/>
          <a:p>
            <a:r>
              <a:rPr lang="en-IN" dirty="0"/>
              <a:t>Code: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58895F-4964-E6EE-D6B9-1D7D2630CA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669458" y="584235"/>
            <a:ext cx="9247628" cy="6090557"/>
          </a:xfrm>
        </p:spPr>
        <p:txBody>
          <a:bodyPr>
            <a:noAutofit/>
          </a:bodyPr>
          <a:lstStyle/>
          <a:p>
            <a:pPr marL="338328" lvl="1" indent="0">
              <a:buNone/>
            </a:pPr>
            <a:r>
              <a:rPr lang="en-IN" sz="2400" dirty="0"/>
              <a:t>import </a:t>
            </a:r>
            <a:r>
              <a:rPr lang="en-IN" sz="2400" dirty="0" err="1"/>
              <a:t>streamlit</a:t>
            </a:r>
            <a:r>
              <a:rPr lang="en-IN" sz="2400" dirty="0"/>
              <a:t> as </a:t>
            </a:r>
            <a:r>
              <a:rPr lang="en-IN" sz="2400" dirty="0" err="1"/>
              <a:t>st</a:t>
            </a:r>
            <a:endParaRPr lang="en-IN" sz="2400" dirty="0"/>
          </a:p>
          <a:p>
            <a:pPr marL="338328" lvl="1" indent="0">
              <a:buNone/>
            </a:pPr>
            <a:r>
              <a:rPr lang="en-IN" sz="2400" dirty="0"/>
              <a:t>import pandas as pd</a:t>
            </a:r>
          </a:p>
          <a:p>
            <a:pPr marL="338328" lvl="1" indent="0">
              <a:buNone/>
            </a:pPr>
            <a:r>
              <a:rPr lang="en-IN" sz="2400" dirty="0" err="1"/>
              <a:t>df</a:t>
            </a:r>
            <a:r>
              <a:rPr lang="en-IN" sz="2400" dirty="0"/>
              <a:t>=</a:t>
            </a:r>
            <a:r>
              <a:rPr lang="en-IN" sz="2400" dirty="0" err="1"/>
              <a:t>pd.read_csv</a:t>
            </a:r>
            <a:r>
              <a:rPr lang="en-IN" sz="2400" dirty="0"/>
              <a:t>("census-2011.csv")</a:t>
            </a:r>
          </a:p>
          <a:p>
            <a:pPr marL="338328" lvl="1" indent="0">
              <a:buNone/>
            </a:pPr>
            <a:r>
              <a:rPr lang="en-IN" sz="2400" dirty="0"/>
              <a:t>#---------covert old name to new name----------</a:t>
            </a:r>
          </a:p>
          <a:p>
            <a:pPr marL="338328" lvl="1" indent="0">
              <a:buNone/>
            </a:pPr>
            <a:r>
              <a:rPr lang="en-IN" sz="2400" dirty="0"/>
              <a:t>p=</a:t>
            </a:r>
            <a:r>
              <a:rPr lang="en-IN" sz="2400" dirty="0" err="1"/>
              <a:t>df.drop_duplicates</a:t>
            </a:r>
            <a:r>
              <a:rPr lang="en-IN" sz="2400" dirty="0"/>
              <a:t>(subset='State name')</a:t>
            </a:r>
          </a:p>
          <a:p>
            <a:pPr marL="338328" lvl="1" indent="0">
              <a:buNone/>
            </a:pPr>
            <a:r>
              <a:rPr lang="en-IN" sz="2400" dirty="0" err="1"/>
              <a:t>new_column</a:t>
            </a:r>
            <a:r>
              <a:rPr lang="en-IN" sz="2400" dirty="0"/>
              <a:t>=[]</a:t>
            </a:r>
          </a:p>
          <a:p>
            <a:pPr marL="338328" lvl="1" indent="0">
              <a:buNone/>
            </a:pPr>
            <a:r>
              <a:rPr lang="en-IN" sz="2400" dirty="0" err="1"/>
              <a:t>old_column</a:t>
            </a:r>
            <a:r>
              <a:rPr lang="en-IN" sz="2400" dirty="0"/>
              <a:t>=[]</a:t>
            </a:r>
          </a:p>
          <a:p>
            <a:pPr marL="338328" lvl="1" indent="0">
              <a:buNone/>
            </a:pPr>
            <a:r>
              <a:rPr lang="en-IN" sz="2400" dirty="0"/>
              <a:t>for </a:t>
            </a:r>
            <a:r>
              <a:rPr lang="en-IN" sz="2400" dirty="0" err="1"/>
              <a:t>i</a:t>
            </a:r>
            <a:r>
              <a:rPr lang="en-IN" sz="2400" dirty="0"/>
              <a:t> in p['State name']:</a:t>
            </a:r>
          </a:p>
          <a:p>
            <a:pPr marL="338328" lvl="1" indent="0">
              <a:buNone/>
            </a:pPr>
            <a:r>
              <a:rPr lang="en-IN" sz="2400" dirty="0"/>
              <a:t>    </a:t>
            </a:r>
            <a:r>
              <a:rPr lang="en-IN" sz="2400" dirty="0" err="1"/>
              <a:t>old_column.append</a:t>
            </a:r>
            <a:r>
              <a:rPr lang="en-IN" sz="2400" dirty="0"/>
              <a:t>(</a:t>
            </a:r>
            <a:r>
              <a:rPr lang="en-IN" sz="2400" dirty="0" err="1"/>
              <a:t>i</a:t>
            </a:r>
            <a:r>
              <a:rPr lang="en-IN" sz="2400" dirty="0"/>
              <a:t>)</a:t>
            </a:r>
          </a:p>
          <a:p>
            <a:pPr marL="338328" lvl="1" indent="0">
              <a:buNone/>
            </a:pPr>
            <a:r>
              <a:rPr lang="en-IN" sz="2400" dirty="0"/>
              <a:t>    temp=</a:t>
            </a:r>
            <a:r>
              <a:rPr lang="en-IN" sz="2400" dirty="0" err="1"/>
              <a:t>i.split</a:t>
            </a:r>
            <a:r>
              <a:rPr lang="en-IN" sz="2400" dirty="0"/>
              <a:t>()</a:t>
            </a:r>
          </a:p>
          <a:p>
            <a:pPr marL="338328" lvl="1" indent="0">
              <a:buNone/>
            </a:pPr>
            <a:r>
              <a:rPr lang="en-IN" sz="2400" dirty="0"/>
              <a:t>    l=[]</a:t>
            </a:r>
          </a:p>
          <a:p>
            <a:pPr marL="338328" lvl="1" indent="0">
              <a:buNone/>
            </a:pPr>
            <a:r>
              <a:rPr lang="en-IN" sz="2400" dirty="0"/>
              <a:t> 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32A59F-EA3E-9761-D463-D5EEA9F2269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1800583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13">
      <a:dk1>
        <a:srgbClr val="000000"/>
      </a:dk1>
      <a:lt1>
        <a:srgbClr val="FDFAF6"/>
      </a:lt1>
      <a:dk2>
        <a:srgbClr val="44546A"/>
      </a:dk2>
      <a:lt2>
        <a:srgbClr val="E7E6E6"/>
      </a:lt2>
      <a:accent1>
        <a:srgbClr val="F5CDCE"/>
      </a:accent1>
      <a:accent2>
        <a:srgbClr val="DE8C8C"/>
      </a:accent2>
      <a:accent3>
        <a:srgbClr val="AAC3E8"/>
      </a:accent3>
      <a:accent4>
        <a:srgbClr val="D2D592"/>
      </a:accent4>
      <a:accent5>
        <a:srgbClr val="CCBE89"/>
      </a:accent5>
      <a:accent6>
        <a:srgbClr val="1F2C8F"/>
      </a:accent6>
      <a:hlink>
        <a:srgbClr val="1F2C8F"/>
      </a:hlink>
      <a:folHlink>
        <a:srgbClr val="AAC3E9"/>
      </a:folHlink>
    </a:clrScheme>
    <a:fontScheme name="Custom 22">
      <a:majorFont>
        <a:latin typeface="Arial Black"/>
        <a:ea typeface=""/>
        <a:cs typeface=""/>
      </a:majorFont>
      <a:minorFont>
        <a:latin typeface="Sabon Next L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eometric color block_Win32_SL_v14" id="{59749740-91A0-46B8-82A8-B436C7A8A142}" vid="{B3F8D047-377B-4FC8-B21C-47530C6DE3A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16DBB56F-4362-4386-A1A1-3DF89889661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4948363-B267-4BAC-8655-100FBEC280C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A719FA4-954C-4FA8-82CB-206659C3B82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{A723E97B-6945-4165-9E5F-C4477CF90B22}tf78438558_win32</Template>
  <TotalTime>1336</TotalTime>
  <Words>1926</Words>
  <Application>Microsoft Office PowerPoint</Application>
  <PresentationFormat>Widescreen</PresentationFormat>
  <Paragraphs>303</Paragraphs>
  <Slides>52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8" baseType="lpstr">
      <vt:lpstr>Arial</vt:lpstr>
      <vt:lpstr>Arial Black</vt:lpstr>
      <vt:lpstr>Calibri</vt:lpstr>
      <vt:lpstr>Sabon Next LT</vt:lpstr>
      <vt:lpstr>Wingdings</vt:lpstr>
      <vt:lpstr>Custom</vt:lpstr>
      <vt:lpstr>Census Data Cleaning and Processing Project</vt:lpstr>
      <vt:lpstr>Project Overview</vt:lpstr>
      <vt:lpstr> part 1: Data Cleaning</vt:lpstr>
      <vt:lpstr>Task 1: Rename Column Names</vt:lpstr>
      <vt:lpstr>Code:</vt:lpstr>
      <vt:lpstr>Conti…</vt:lpstr>
      <vt:lpstr>Output:</vt:lpstr>
      <vt:lpstr>Task 2: Rename state/ut Names</vt:lpstr>
      <vt:lpstr>Code:</vt:lpstr>
      <vt:lpstr>Conti..</vt:lpstr>
      <vt:lpstr>Output:</vt:lpstr>
      <vt:lpstr>Task 3: New state/ut formation</vt:lpstr>
      <vt:lpstr> Code:</vt:lpstr>
      <vt:lpstr>Output:</vt:lpstr>
      <vt:lpstr>Output:</vt:lpstr>
      <vt:lpstr>Task 4: find and process missing data</vt:lpstr>
      <vt:lpstr> Code:</vt:lpstr>
      <vt:lpstr> Conti…</vt:lpstr>
      <vt:lpstr> Conti…</vt:lpstr>
      <vt:lpstr>Output:</vt:lpstr>
      <vt:lpstr>Output:</vt:lpstr>
      <vt:lpstr>Part 2: Database</vt:lpstr>
      <vt:lpstr>Task 5: save data into mongo db</vt:lpstr>
      <vt:lpstr> Code:</vt:lpstr>
      <vt:lpstr> Conti…</vt:lpstr>
      <vt:lpstr>Output:</vt:lpstr>
      <vt:lpstr>Task 6: Database connection and data upload</vt:lpstr>
      <vt:lpstr> Code:</vt:lpstr>
      <vt:lpstr>Output:</vt:lpstr>
      <vt:lpstr>Part 3: Data Analysis </vt:lpstr>
      <vt:lpstr>Task 7: Run query on the db and show output on streamlit</vt:lpstr>
      <vt:lpstr>Output:</vt:lpstr>
      <vt:lpstr>Output:</vt:lpstr>
      <vt:lpstr>Output:</vt:lpstr>
      <vt:lpstr>Output:</vt:lpstr>
      <vt:lpstr>Output:</vt:lpstr>
      <vt:lpstr>Output:</vt:lpstr>
      <vt:lpstr>Output:</vt:lpstr>
      <vt:lpstr>Output:</vt:lpstr>
      <vt:lpstr>Output:</vt:lpstr>
      <vt:lpstr>Output:</vt:lpstr>
      <vt:lpstr>Output:</vt:lpstr>
      <vt:lpstr>Output:</vt:lpstr>
      <vt:lpstr>Output:</vt:lpstr>
      <vt:lpstr>Output:</vt:lpstr>
      <vt:lpstr>Output:</vt:lpstr>
      <vt:lpstr>Output:</vt:lpstr>
      <vt:lpstr>Output:</vt:lpstr>
      <vt:lpstr>Output:</vt:lpstr>
      <vt:lpstr>Output:</vt:lpstr>
      <vt:lpstr>Output: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Census Data Cleaning and Processing Project</dc:title>
  <dc:subject/>
  <dc:creator>Manan Gupta</dc:creator>
  <cp:lastModifiedBy>Manan Gupta</cp:lastModifiedBy>
  <cp:revision>62</cp:revision>
  <dcterms:created xsi:type="dcterms:W3CDTF">2024-06-03T06:09:32Z</dcterms:created>
  <dcterms:modified xsi:type="dcterms:W3CDTF">2024-06-07T04:34:16Z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